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notesMasterIdLst>
    <p:notesMasterId r:id="rId25"/>
  </p:notesMasterIdLst>
  <p:sldIdLst>
    <p:sldId id="259" r:id="rId5"/>
    <p:sldId id="267" r:id="rId6"/>
    <p:sldId id="261" r:id="rId7"/>
    <p:sldId id="262" r:id="rId8"/>
    <p:sldId id="263" r:id="rId9"/>
    <p:sldId id="264" r:id="rId10"/>
    <p:sldId id="268" r:id="rId11"/>
    <p:sldId id="284" r:id="rId12"/>
    <p:sldId id="269" r:id="rId13"/>
    <p:sldId id="270" r:id="rId14"/>
    <p:sldId id="271" r:id="rId15"/>
    <p:sldId id="275" r:id="rId16"/>
    <p:sldId id="272" r:id="rId17"/>
    <p:sldId id="277" r:id="rId18"/>
    <p:sldId id="280" r:id="rId19"/>
    <p:sldId id="285" r:id="rId20"/>
    <p:sldId id="283" r:id="rId21"/>
    <p:sldId id="281" r:id="rId22"/>
    <p:sldId id="278" r:id="rId23"/>
    <p:sldId id="274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ED4"/>
    <a:srgbClr val="321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9C1F9-FE24-4F15-9CAA-FD58E1387280}" v="317" dt="2021-12-16T17:31:44.824"/>
    <p1510:client id="{1BA61F8C-D9B8-4658-87F0-164A62726C75}" v="219" dt="2021-12-16T18:04:39.765"/>
    <p1510:client id="{26DFB1A4-8FBC-4780-BC36-30A7171153FB}" v="21" dt="2021-12-16T15:25:28.095"/>
    <p1510:client id="{45918494-5F61-4CB0-BC98-50F5EE6DF0FF}" v="18" dt="2021-12-16T15:53:48.214"/>
    <p1510:client id="{8F397F52-9514-4759-A001-0D7925EB5CD6}" v="44" dt="2021-12-16T15:07:18.212"/>
    <p1510:client id="{CB84881C-F87A-4C7D-BFC5-7794D1AADC81}" v="57" dt="2021-12-15T20:11:58.116"/>
    <p1510:client id="{E81081A3-814A-4D68-8EFB-C918ED09C46C}" v="650" dt="2021-12-16T17:58:43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DAR Saad" userId="S::saad.handar.21@neoma-bs.com::0d98d33d-c9cf-4dc9-9fb0-be75afd1e722" providerId="AD" clId="Web-{CB84881C-F87A-4C7D-BFC5-7794D1AADC81}"/>
    <pc:docChg chg="addSld modSld">
      <pc:chgData name="HANDAR Saad" userId="S::saad.handar.21@neoma-bs.com::0d98d33d-c9cf-4dc9-9fb0-be75afd1e722" providerId="AD" clId="Web-{CB84881C-F87A-4C7D-BFC5-7794D1AADC81}" dt="2021-12-15T20:11:58.116" v="51" actId="1076"/>
      <pc:docMkLst>
        <pc:docMk/>
      </pc:docMkLst>
      <pc:sldChg chg="addSp delSp modSp">
        <pc:chgData name="HANDAR Saad" userId="S::saad.handar.21@neoma-bs.com::0d98d33d-c9cf-4dc9-9fb0-be75afd1e722" providerId="AD" clId="Web-{CB84881C-F87A-4C7D-BFC5-7794D1AADC81}" dt="2021-12-15T20:07:33.235" v="4" actId="1076"/>
        <pc:sldMkLst>
          <pc:docMk/>
          <pc:sldMk cId="499743570" sldId="264"/>
        </pc:sldMkLst>
        <pc:picChg chg="add mod">
          <ac:chgData name="HANDAR Saad" userId="S::saad.handar.21@neoma-bs.com::0d98d33d-c9cf-4dc9-9fb0-be75afd1e722" providerId="AD" clId="Web-{CB84881C-F87A-4C7D-BFC5-7794D1AADC81}" dt="2021-12-15T20:07:33.235" v="4" actId="1076"/>
          <ac:picMkLst>
            <pc:docMk/>
            <pc:sldMk cId="499743570" sldId="264"/>
            <ac:picMk id="10" creationId="{49D5D78B-B039-45C7-9628-34E9408AB0E0}"/>
          </ac:picMkLst>
        </pc:picChg>
        <pc:picChg chg="del">
          <ac:chgData name="HANDAR Saad" userId="S::saad.handar.21@neoma-bs.com::0d98d33d-c9cf-4dc9-9fb0-be75afd1e722" providerId="AD" clId="Web-{CB84881C-F87A-4C7D-BFC5-7794D1AADC81}" dt="2021-12-15T20:07:25.172" v="1"/>
          <ac:picMkLst>
            <pc:docMk/>
            <pc:sldMk cId="499743570" sldId="264"/>
            <ac:picMk id="14" creationId="{258DDDCB-8139-47AA-925D-BDC5D3A68F4F}"/>
          </ac:picMkLst>
        </pc:picChg>
        <pc:picChg chg="del">
          <ac:chgData name="HANDAR Saad" userId="S::saad.handar.21@neoma-bs.com::0d98d33d-c9cf-4dc9-9fb0-be75afd1e722" providerId="AD" clId="Web-{CB84881C-F87A-4C7D-BFC5-7794D1AADC81}" dt="2021-12-15T20:07:23.422" v="0"/>
          <ac:picMkLst>
            <pc:docMk/>
            <pc:sldMk cId="499743570" sldId="264"/>
            <ac:picMk id="16" creationId="{DBF5EC8A-5C0A-475B-B1BE-2361B87E9E5A}"/>
          </ac:picMkLst>
        </pc:picChg>
      </pc:sldChg>
      <pc:sldChg chg="addSp delSp modSp">
        <pc:chgData name="HANDAR Saad" userId="S::saad.handar.21@neoma-bs.com::0d98d33d-c9cf-4dc9-9fb0-be75afd1e722" providerId="AD" clId="Web-{CB84881C-F87A-4C7D-BFC5-7794D1AADC81}" dt="2021-12-15T20:08:56.659" v="11" actId="1076"/>
        <pc:sldMkLst>
          <pc:docMk/>
          <pc:sldMk cId="1774796874" sldId="268"/>
        </pc:sldMkLst>
        <pc:picChg chg="del">
          <ac:chgData name="HANDAR Saad" userId="S::saad.handar.21@neoma-bs.com::0d98d33d-c9cf-4dc9-9fb0-be75afd1e722" providerId="AD" clId="Web-{CB84881C-F87A-4C7D-BFC5-7794D1AADC81}" dt="2021-12-15T20:08:40.955" v="5"/>
          <ac:picMkLst>
            <pc:docMk/>
            <pc:sldMk cId="1774796874" sldId="268"/>
            <ac:picMk id="7" creationId="{F1745A65-815E-4325-B5A4-A007ED57669E}"/>
          </ac:picMkLst>
        </pc:picChg>
        <pc:picChg chg="add mod">
          <ac:chgData name="HANDAR Saad" userId="S::saad.handar.21@neoma-bs.com::0d98d33d-c9cf-4dc9-9fb0-be75afd1e722" providerId="AD" clId="Web-{CB84881C-F87A-4C7D-BFC5-7794D1AADC81}" dt="2021-12-15T20:08:56.659" v="11" actId="1076"/>
          <ac:picMkLst>
            <pc:docMk/>
            <pc:sldMk cId="1774796874" sldId="268"/>
            <ac:picMk id="15" creationId="{FF1E8534-03E0-4169-89A5-1146B011F580}"/>
          </ac:picMkLst>
        </pc:picChg>
      </pc:sldChg>
      <pc:sldChg chg="addSp delSp modSp">
        <pc:chgData name="HANDAR Saad" userId="S::saad.handar.21@neoma-bs.com::0d98d33d-c9cf-4dc9-9fb0-be75afd1e722" providerId="AD" clId="Web-{CB84881C-F87A-4C7D-BFC5-7794D1AADC81}" dt="2021-12-15T20:09:27.409" v="15" actId="1076"/>
        <pc:sldMkLst>
          <pc:docMk/>
          <pc:sldMk cId="2575450136" sldId="269"/>
        </pc:sldMkLst>
        <pc:picChg chg="del">
          <ac:chgData name="HANDAR Saad" userId="S::saad.handar.21@neoma-bs.com::0d98d33d-c9cf-4dc9-9fb0-be75afd1e722" providerId="AD" clId="Web-{CB84881C-F87A-4C7D-BFC5-7794D1AADC81}" dt="2021-12-15T20:09:20.941" v="12"/>
          <ac:picMkLst>
            <pc:docMk/>
            <pc:sldMk cId="2575450136" sldId="269"/>
            <ac:picMk id="7" creationId="{99783FBA-F84C-4EE1-BCA0-6034D2667EDE}"/>
          </ac:picMkLst>
        </pc:picChg>
        <pc:picChg chg="add mod">
          <ac:chgData name="HANDAR Saad" userId="S::saad.handar.21@neoma-bs.com::0d98d33d-c9cf-4dc9-9fb0-be75afd1e722" providerId="AD" clId="Web-{CB84881C-F87A-4C7D-BFC5-7794D1AADC81}" dt="2021-12-15T20:09:27.409" v="15" actId="1076"/>
          <ac:picMkLst>
            <pc:docMk/>
            <pc:sldMk cId="2575450136" sldId="269"/>
            <ac:picMk id="14" creationId="{ACC42BBB-5CD7-4CD2-A981-858C45C8C4E6}"/>
          </ac:picMkLst>
        </pc:picChg>
      </pc:sldChg>
      <pc:sldChg chg="addSp delSp modSp add replId">
        <pc:chgData name="HANDAR Saad" userId="S::saad.handar.21@neoma-bs.com::0d98d33d-c9cf-4dc9-9fb0-be75afd1e722" providerId="AD" clId="Web-{CB84881C-F87A-4C7D-BFC5-7794D1AADC81}" dt="2021-12-15T20:11:58.116" v="51" actId="1076"/>
        <pc:sldMkLst>
          <pc:docMk/>
          <pc:sldMk cId="3515385845" sldId="275"/>
        </pc:sldMkLst>
        <pc:spChg chg="mod">
          <ac:chgData name="HANDAR Saad" userId="S::saad.handar.21@neoma-bs.com::0d98d33d-c9cf-4dc9-9fb0-be75afd1e722" providerId="AD" clId="Web-{CB84881C-F87A-4C7D-BFC5-7794D1AADC81}" dt="2021-12-15T20:11:48.162" v="47" actId="1076"/>
          <ac:spMkLst>
            <pc:docMk/>
            <pc:sldMk cId="3515385845" sldId="275"/>
            <ac:spMk id="7" creationId="{BAEF29D8-C0A0-48FA-ABBF-B690B4935C46}"/>
          </ac:spMkLst>
        </pc:spChg>
        <pc:picChg chg="del">
          <ac:chgData name="HANDAR Saad" userId="S::saad.handar.21@neoma-bs.com::0d98d33d-c9cf-4dc9-9fb0-be75afd1e722" providerId="AD" clId="Web-{CB84881C-F87A-4C7D-BFC5-7794D1AADC81}" dt="2021-12-15T20:10:49.661" v="43"/>
          <ac:picMkLst>
            <pc:docMk/>
            <pc:sldMk cId="3515385845" sldId="275"/>
            <ac:picMk id="6" creationId="{4AA896E4-1503-472D-965A-0F39E8EB6832}"/>
          </ac:picMkLst>
        </pc:picChg>
        <pc:picChg chg="add mod">
          <ac:chgData name="HANDAR Saad" userId="S::saad.handar.21@neoma-bs.com::0d98d33d-c9cf-4dc9-9fb0-be75afd1e722" providerId="AD" clId="Web-{CB84881C-F87A-4C7D-BFC5-7794D1AADC81}" dt="2021-12-15T20:11:58.116" v="51" actId="1076"/>
          <ac:picMkLst>
            <pc:docMk/>
            <pc:sldMk cId="3515385845" sldId="275"/>
            <ac:picMk id="20" creationId="{1513F084-ED16-4C72-9BAD-E7EAF1A0CD59}"/>
          </ac:picMkLst>
        </pc:picChg>
      </pc:sldChg>
    </pc:docChg>
  </pc:docChgLst>
  <pc:docChgLst>
    <pc:chgData name="HANDAR Saad" userId="S::saad.handar.21@neoma-bs.com::0d98d33d-c9cf-4dc9-9fb0-be75afd1e722" providerId="AD" clId="Web-{CEF52B57-A628-4D14-AE42-6BB203C14266}"/>
    <pc:docChg chg="modSld">
      <pc:chgData name="HANDAR Saad" userId="S::saad.handar.21@neoma-bs.com::0d98d33d-c9cf-4dc9-9fb0-be75afd1e722" providerId="AD" clId="Web-{CEF52B57-A628-4D14-AE42-6BB203C14266}" dt="2021-12-15T12:18:12.342" v="2" actId="1076"/>
      <pc:docMkLst>
        <pc:docMk/>
      </pc:docMkLst>
      <pc:sldChg chg="modSp">
        <pc:chgData name="HANDAR Saad" userId="S::saad.handar.21@neoma-bs.com::0d98d33d-c9cf-4dc9-9fb0-be75afd1e722" providerId="AD" clId="Web-{CEF52B57-A628-4D14-AE42-6BB203C14266}" dt="2021-12-15T12:18:12.342" v="2" actId="1076"/>
        <pc:sldMkLst>
          <pc:docMk/>
          <pc:sldMk cId="2098668635" sldId="261"/>
        </pc:sldMkLst>
        <pc:picChg chg="mod">
          <ac:chgData name="HANDAR Saad" userId="S::saad.handar.21@neoma-bs.com::0d98d33d-c9cf-4dc9-9fb0-be75afd1e722" providerId="AD" clId="Web-{CEF52B57-A628-4D14-AE42-6BB203C14266}" dt="2021-12-15T12:18:12.342" v="2" actId="1076"/>
          <ac:picMkLst>
            <pc:docMk/>
            <pc:sldMk cId="2098668635" sldId="261"/>
            <ac:picMk id="3" creationId="{794ADF30-11C9-45FE-83E4-E44AC90379E8}"/>
          </ac:picMkLst>
        </pc:picChg>
        <pc:cxnChg chg="mod">
          <ac:chgData name="HANDAR Saad" userId="S::saad.handar.21@neoma-bs.com::0d98d33d-c9cf-4dc9-9fb0-be75afd1e722" providerId="AD" clId="Web-{CEF52B57-A628-4D14-AE42-6BB203C14266}" dt="2021-12-15T12:18:09.123" v="1" actId="1076"/>
          <ac:cxnSpMkLst>
            <pc:docMk/>
            <pc:sldMk cId="2098668635" sldId="261"/>
            <ac:cxnSpMk id="6" creationId="{47BAD443-9FB3-4191-AFCF-458179613E1D}"/>
          </ac:cxnSpMkLst>
        </pc:cxnChg>
      </pc:sldChg>
    </pc:docChg>
  </pc:docChgLst>
  <pc:docChgLst>
    <pc:chgData name="HANDAR Saad" userId="S::saad.handar.21@neoma-bs.com::0d98d33d-c9cf-4dc9-9fb0-be75afd1e722" providerId="AD" clId="Web-{AE4F44D6-A227-4ECF-AB29-F1C83E80F362}"/>
    <pc:docChg chg="modSld">
      <pc:chgData name="HANDAR Saad" userId="S::saad.handar.21@neoma-bs.com::0d98d33d-c9cf-4dc9-9fb0-be75afd1e722" providerId="AD" clId="Web-{AE4F44D6-A227-4ECF-AB29-F1C83E80F362}" dt="2021-12-15T12:32:22.096" v="25"/>
      <pc:docMkLst>
        <pc:docMk/>
      </pc:docMkLst>
      <pc:sldChg chg="addSp delSp modSp">
        <pc:chgData name="HANDAR Saad" userId="S::saad.handar.21@neoma-bs.com::0d98d33d-c9cf-4dc9-9fb0-be75afd1e722" providerId="AD" clId="Web-{AE4F44D6-A227-4ECF-AB29-F1C83E80F362}" dt="2021-12-15T12:30:53.484" v="5"/>
        <pc:sldMkLst>
          <pc:docMk/>
          <pc:sldMk cId="1619730919" sldId="259"/>
        </pc:sldMkLst>
        <pc:picChg chg="add del mod">
          <ac:chgData name="HANDAR Saad" userId="S::saad.handar.21@neoma-bs.com::0d98d33d-c9cf-4dc9-9fb0-be75afd1e722" providerId="AD" clId="Web-{AE4F44D6-A227-4ECF-AB29-F1C83E80F362}" dt="2021-12-15T12:30:51.563" v="4"/>
          <ac:picMkLst>
            <pc:docMk/>
            <pc:sldMk cId="1619730919" sldId="259"/>
            <ac:picMk id="4" creationId="{0B712BBC-8234-4223-91CC-34BDDE8595D1}"/>
          </ac:picMkLst>
        </pc:picChg>
        <pc:picChg chg="add del">
          <ac:chgData name="HANDAR Saad" userId="S::saad.handar.21@neoma-bs.com::0d98d33d-c9cf-4dc9-9fb0-be75afd1e722" providerId="AD" clId="Web-{AE4F44D6-A227-4ECF-AB29-F1C83E80F362}" dt="2021-12-15T12:30:53.484" v="5"/>
          <ac:picMkLst>
            <pc:docMk/>
            <pc:sldMk cId="1619730919" sldId="259"/>
            <ac:picMk id="5" creationId="{8FC6981C-74B3-46BA-8F64-374EA2710515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1:54.783" v="11"/>
        <pc:sldMkLst>
          <pc:docMk/>
          <pc:sldMk cId="2098668635" sldId="261"/>
        </pc:sldMkLst>
        <pc:picChg chg="del">
          <ac:chgData name="HANDAR Saad" userId="S::saad.handar.21@neoma-bs.com::0d98d33d-c9cf-4dc9-9fb0-be75afd1e722" providerId="AD" clId="Web-{AE4F44D6-A227-4ECF-AB29-F1C83E80F362}" dt="2021-12-15T12:31:53.923" v="10"/>
          <ac:picMkLst>
            <pc:docMk/>
            <pc:sldMk cId="2098668635" sldId="261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1:54.783" v="11"/>
          <ac:picMkLst>
            <pc:docMk/>
            <pc:sldMk cId="2098668635" sldId="261"/>
            <ac:picMk id="31" creationId="{2A1D247E-0313-42CF-B812-03C17CFE9404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1:59.611" v="13"/>
        <pc:sldMkLst>
          <pc:docMk/>
          <pc:sldMk cId="1897847447" sldId="262"/>
        </pc:sldMkLst>
        <pc:picChg chg="del">
          <ac:chgData name="HANDAR Saad" userId="S::saad.handar.21@neoma-bs.com::0d98d33d-c9cf-4dc9-9fb0-be75afd1e722" providerId="AD" clId="Web-{AE4F44D6-A227-4ECF-AB29-F1C83E80F362}" dt="2021-12-15T12:31:58.799" v="12"/>
          <ac:picMkLst>
            <pc:docMk/>
            <pc:sldMk cId="1897847447" sldId="262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1:59.611" v="13"/>
          <ac:picMkLst>
            <pc:docMk/>
            <pc:sldMk cId="1897847447" sldId="262"/>
            <ac:picMk id="32" creationId="{71330706-F119-48A4-BBB8-0013179F46EC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03.939" v="15"/>
        <pc:sldMkLst>
          <pc:docMk/>
          <pc:sldMk cId="258020103" sldId="263"/>
        </pc:sldMkLst>
        <pc:picChg chg="del">
          <ac:chgData name="HANDAR Saad" userId="S::saad.handar.21@neoma-bs.com::0d98d33d-c9cf-4dc9-9fb0-be75afd1e722" providerId="AD" clId="Web-{AE4F44D6-A227-4ECF-AB29-F1C83E80F362}" dt="2021-12-15T12:32:03.299" v="14"/>
          <ac:picMkLst>
            <pc:docMk/>
            <pc:sldMk cId="258020103" sldId="263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03.939" v="15"/>
          <ac:picMkLst>
            <pc:docMk/>
            <pc:sldMk cId="258020103" sldId="263"/>
            <ac:picMk id="81" creationId="{C6A04465-5DCE-473F-BA72-D63742ECD11E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07.674" v="17"/>
        <pc:sldMkLst>
          <pc:docMk/>
          <pc:sldMk cId="499743570" sldId="264"/>
        </pc:sldMkLst>
        <pc:picChg chg="del">
          <ac:chgData name="HANDAR Saad" userId="S::saad.handar.21@neoma-bs.com::0d98d33d-c9cf-4dc9-9fb0-be75afd1e722" providerId="AD" clId="Web-{AE4F44D6-A227-4ECF-AB29-F1C83E80F362}" dt="2021-12-15T12:32:06.908" v="16"/>
          <ac:picMkLst>
            <pc:docMk/>
            <pc:sldMk cId="499743570" sldId="264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07.674" v="17"/>
          <ac:picMkLst>
            <pc:docMk/>
            <pc:sldMk cId="499743570" sldId="264"/>
            <ac:picMk id="24" creationId="{4D0DFBC2-CA12-48AD-B8F8-5719C281F818}"/>
          </ac:picMkLst>
        </pc:picChg>
      </pc:sldChg>
      <pc:sldChg chg="addSp delSp modSp">
        <pc:chgData name="HANDAR Saad" userId="S::saad.handar.21@neoma-bs.com::0d98d33d-c9cf-4dc9-9fb0-be75afd1e722" providerId="AD" clId="Web-{AE4F44D6-A227-4ECF-AB29-F1C83E80F362}" dt="2021-12-15T12:31:47.392" v="9" actId="1076"/>
        <pc:sldMkLst>
          <pc:docMk/>
          <pc:sldMk cId="706120131" sldId="267"/>
        </pc:sldMkLst>
        <pc:picChg chg="del">
          <ac:chgData name="HANDAR Saad" userId="S::saad.handar.21@neoma-bs.com::0d98d33d-c9cf-4dc9-9fb0-be75afd1e722" providerId="AD" clId="Web-{AE4F44D6-A227-4ECF-AB29-F1C83E80F362}" dt="2021-12-15T12:30:57.875" v="6"/>
          <ac:picMkLst>
            <pc:docMk/>
            <pc:sldMk cId="706120131" sldId="267"/>
            <ac:picMk id="2" creationId="{D8F40B11-E4E0-4FDF-A388-0796B919424D}"/>
          </ac:picMkLst>
        </pc:picChg>
        <pc:picChg chg="add mod">
          <ac:chgData name="HANDAR Saad" userId="S::saad.handar.21@neoma-bs.com::0d98d33d-c9cf-4dc9-9fb0-be75afd1e722" providerId="AD" clId="Web-{AE4F44D6-A227-4ECF-AB29-F1C83E80F362}" dt="2021-12-15T12:31:47.392" v="9" actId="1076"/>
          <ac:picMkLst>
            <pc:docMk/>
            <pc:sldMk cId="706120131" sldId="267"/>
            <ac:picMk id="33" creationId="{20A593FD-BC91-43E5-A291-AC7CE0B8FE34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12.111" v="19"/>
        <pc:sldMkLst>
          <pc:docMk/>
          <pc:sldMk cId="2575450136" sldId="269"/>
        </pc:sldMkLst>
        <pc:picChg chg="del">
          <ac:chgData name="HANDAR Saad" userId="S::saad.handar.21@neoma-bs.com::0d98d33d-c9cf-4dc9-9fb0-be75afd1e722" providerId="AD" clId="Web-{AE4F44D6-A227-4ECF-AB29-F1C83E80F362}" dt="2021-12-15T12:32:11.518" v="18"/>
          <ac:picMkLst>
            <pc:docMk/>
            <pc:sldMk cId="2575450136" sldId="269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12.111" v="19"/>
          <ac:picMkLst>
            <pc:docMk/>
            <pc:sldMk cId="2575450136" sldId="269"/>
            <ac:picMk id="22" creationId="{1DF770FD-D15B-499B-AD50-DEED8CB11B9F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16.096" v="21"/>
        <pc:sldMkLst>
          <pc:docMk/>
          <pc:sldMk cId="1800395360" sldId="270"/>
        </pc:sldMkLst>
        <pc:picChg chg="del">
          <ac:chgData name="HANDAR Saad" userId="S::saad.handar.21@neoma-bs.com::0d98d33d-c9cf-4dc9-9fb0-be75afd1e722" providerId="AD" clId="Web-{AE4F44D6-A227-4ECF-AB29-F1C83E80F362}" dt="2021-12-15T12:32:15.205" v="20"/>
          <ac:picMkLst>
            <pc:docMk/>
            <pc:sldMk cId="1800395360" sldId="270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16.096" v="21"/>
          <ac:picMkLst>
            <pc:docMk/>
            <pc:sldMk cId="1800395360" sldId="270"/>
            <ac:picMk id="22" creationId="{75AD6AFB-F121-472A-8D07-74129C91A585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19.158" v="23"/>
        <pc:sldMkLst>
          <pc:docMk/>
          <pc:sldMk cId="139053070" sldId="271"/>
        </pc:sldMkLst>
        <pc:picChg chg="del">
          <ac:chgData name="HANDAR Saad" userId="S::saad.handar.21@neoma-bs.com::0d98d33d-c9cf-4dc9-9fb0-be75afd1e722" providerId="AD" clId="Web-{AE4F44D6-A227-4ECF-AB29-F1C83E80F362}" dt="2021-12-15T12:32:18.487" v="22"/>
          <ac:picMkLst>
            <pc:docMk/>
            <pc:sldMk cId="139053070" sldId="271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19.158" v="23"/>
          <ac:picMkLst>
            <pc:docMk/>
            <pc:sldMk cId="139053070" sldId="271"/>
            <ac:picMk id="22" creationId="{50D56EF5-0D0B-461B-BC3C-D0C375F08B8D}"/>
          </ac:picMkLst>
        </pc:picChg>
      </pc:sldChg>
      <pc:sldChg chg="addSp delSp">
        <pc:chgData name="HANDAR Saad" userId="S::saad.handar.21@neoma-bs.com::0d98d33d-c9cf-4dc9-9fb0-be75afd1e722" providerId="AD" clId="Web-{AE4F44D6-A227-4ECF-AB29-F1C83E80F362}" dt="2021-12-15T12:32:22.096" v="25"/>
        <pc:sldMkLst>
          <pc:docMk/>
          <pc:sldMk cId="346360869" sldId="272"/>
        </pc:sldMkLst>
        <pc:picChg chg="del">
          <ac:chgData name="HANDAR Saad" userId="S::saad.handar.21@neoma-bs.com::0d98d33d-c9cf-4dc9-9fb0-be75afd1e722" providerId="AD" clId="Web-{AE4F44D6-A227-4ECF-AB29-F1C83E80F362}" dt="2021-12-15T12:32:21.440" v="24"/>
          <ac:picMkLst>
            <pc:docMk/>
            <pc:sldMk cId="346360869" sldId="272"/>
            <ac:picMk id="2" creationId="{D8F40B11-E4E0-4FDF-A388-0796B919424D}"/>
          </ac:picMkLst>
        </pc:picChg>
        <pc:picChg chg="add">
          <ac:chgData name="HANDAR Saad" userId="S::saad.handar.21@neoma-bs.com::0d98d33d-c9cf-4dc9-9fb0-be75afd1e722" providerId="AD" clId="Web-{AE4F44D6-A227-4ECF-AB29-F1C83E80F362}" dt="2021-12-15T12:32:22.096" v="25"/>
          <ac:picMkLst>
            <pc:docMk/>
            <pc:sldMk cId="346360869" sldId="272"/>
            <ac:picMk id="24" creationId="{088B92B9-FB54-4EA5-BF15-3DC667AA1D13}"/>
          </ac:picMkLst>
        </pc:picChg>
      </pc:sldChg>
    </pc:docChg>
  </pc:docChgLst>
  <pc:docChgLst>
    <pc:chgData name="HANDAR Saad" userId="S::saad.handar.21@neoma-bs.com::0d98d33d-c9cf-4dc9-9fb0-be75afd1e722" providerId="AD" clId="Web-{8F397F52-9514-4759-A001-0D7925EB5CD6}"/>
    <pc:docChg chg="addSld delSld modSld">
      <pc:chgData name="HANDAR Saad" userId="S::saad.handar.21@neoma-bs.com::0d98d33d-c9cf-4dc9-9fb0-be75afd1e722" providerId="AD" clId="Web-{8F397F52-9514-4759-A001-0D7925EB5CD6}" dt="2021-12-16T15:07:18.212" v="5"/>
      <pc:docMkLst>
        <pc:docMk/>
      </pc:docMkLst>
      <pc:sldChg chg="new del">
        <pc:chgData name="HANDAR Saad" userId="S::saad.handar.21@neoma-bs.com::0d98d33d-c9cf-4dc9-9fb0-be75afd1e722" providerId="AD" clId="Web-{8F397F52-9514-4759-A001-0D7925EB5CD6}" dt="2021-12-16T15:07:18.212" v="5"/>
        <pc:sldMkLst>
          <pc:docMk/>
          <pc:sldMk cId="336202365" sldId="276"/>
        </pc:sldMkLst>
      </pc:sldChg>
      <pc:sldChg chg="modSp add del replId">
        <pc:chgData name="HANDAR Saad" userId="S::saad.handar.21@neoma-bs.com::0d98d33d-c9cf-4dc9-9fb0-be75afd1e722" providerId="AD" clId="Web-{8F397F52-9514-4759-A001-0D7925EB5CD6}" dt="2021-12-16T15:06:54.148" v="3"/>
        <pc:sldMkLst>
          <pc:docMk/>
          <pc:sldMk cId="3872557781" sldId="276"/>
        </pc:sldMkLst>
        <pc:picChg chg="mod">
          <ac:chgData name="HANDAR Saad" userId="S::saad.handar.21@neoma-bs.com::0d98d33d-c9cf-4dc9-9fb0-be75afd1e722" providerId="AD" clId="Web-{8F397F52-9514-4759-A001-0D7925EB5CD6}" dt="2021-12-16T15:06:53.320" v="2" actId="1076"/>
          <ac:picMkLst>
            <pc:docMk/>
            <pc:sldMk cId="3872557781" sldId="276"/>
            <ac:picMk id="3" creationId="{794ADF30-11C9-45FE-83E4-E44AC90379E8}"/>
          </ac:picMkLst>
        </pc:picChg>
      </pc:sldChg>
    </pc:docChg>
  </pc:docChgLst>
  <pc:docChgLst>
    <pc:chgData name="HANDAR Saad" userId="0d98d33d-c9cf-4dc9-9fb0-be75afd1e722" providerId="ADAL" clId="{E81081A3-814A-4D68-8EFB-C918ED09C46C}"/>
    <pc:docChg chg="undo custSel addSld delSld modSld">
      <pc:chgData name="HANDAR Saad" userId="0d98d33d-c9cf-4dc9-9fb0-be75afd1e722" providerId="ADAL" clId="{E81081A3-814A-4D68-8EFB-C918ED09C46C}" dt="2021-12-16T17:58:43.298" v="637" actId="1076"/>
      <pc:docMkLst>
        <pc:docMk/>
      </pc:docMkLst>
      <pc:sldChg chg="addSp delSp modSp mod">
        <pc:chgData name="HANDAR Saad" userId="0d98d33d-c9cf-4dc9-9fb0-be75afd1e722" providerId="ADAL" clId="{E81081A3-814A-4D68-8EFB-C918ED09C46C}" dt="2021-12-15T12:30:48.796" v="10"/>
        <pc:sldMkLst>
          <pc:docMk/>
          <pc:sldMk cId="1619730919" sldId="259"/>
        </pc:sldMkLst>
        <pc:picChg chg="add del mod">
          <ac:chgData name="HANDAR Saad" userId="0d98d33d-c9cf-4dc9-9fb0-be75afd1e722" providerId="ADAL" clId="{E81081A3-814A-4D68-8EFB-C918ED09C46C}" dt="2021-12-15T12:30:48.796" v="10"/>
          <ac:picMkLst>
            <pc:docMk/>
            <pc:sldMk cId="1619730919" sldId="259"/>
            <ac:picMk id="9" creationId="{9982AAB2-EF5C-42C5-9CF5-F8C6FC5334AF}"/>
          </ac:picMkLst>
        </pc:picChg>
      </pc:sldChg>
      <pc:sldChg chg="addSp delSp modSp mod">
        <pc:chgData name="HANDAR Saad" userId="0d98d33d-c9cf-4dc9-9fb0-be75afd1e722" providerId="ADAL" clId="{E81081A3-814A-4D68-8EFB-C918ED09C46C}" dt="2021-12-15T12:30:49.180" v="11" actId="13822"/>
        <pc:sldMkLst>
          <pc:docMk/>
          <pc:sldMk cId="258020103" sldId="263"/>
        </pc:sldMkLst>
        <pc:spChg chg="mod">
          <ac:chgData name="HANDAR Saad" userId="0d98d33d-c9cf-4dc9-9fb0-be75afd1e722" providerId="ADAL" clId="{E81081A3-814A-4D68-8EFB-C918ED09C46C}" dt="2021-12-15T12:28:29.968" v="2" actId="1076"/>
          <ac:spMkLst>
            <pc:docMk/>
            <pc:sldMk cId="258020103" sldId="263"/>
            <ac:spMk id="29" creationId="{306C36D3-57D4-4F5B-98BC-89B3DCE91C9B}"/>
          </ac:spMkLst>
        </pc:spChg>
        <pc:cxnChg chg="add mod">
          <ac:chgData name="HANDAR Saad" userId="0d98d33d-c9cf-4dc9-9fb0-be75afd1e722" providerId="ADAL" clId="{E81081A3-814A-4D68-8EFB-C918ED09C46C}" dt="2021-12-15T12:30:49.180" v="11" actId="13822"/>
          <ac:cxnSpMkLst>
            <pc:docMk/>
            <pc:sldMk cId="258020103" sldId="263"/>
            <ac:cxnSpMk id="13" creationId="{275B70AE-6437-4AE6-BDC6-296767092FE6}"/>
          </ac:cxnSpMkLst>
        </pc:cxnChg>
        <pc:cxnChg chg="del mod">
          <ac:chgData name="HANDAR Saad" userId="0d98d33d-c9cf-4dc9-9fb0-be75afd1e722" providerId="ADAL" clId="{E81081A3-814A-4D68-8EFB-C918ED09C46C}" dt="2021-12-15T12:28:32.577" v="3" actId="478"/>
          <ac:cxnSpMkLst>
            <pc:docMk/>
            <pc:sldMk cId="258020103" sldId="263"/>
            <ac:cxnSpMk id="14" creationId="{EDAB7AD4-F279-48F3-87DE-126180E7F80D}"/>
          </ac:cxnSpMkLst>
        </pc:cxnChg>
        <pc:cxnChg chg="mod">
          <ac:chgData name="HANDAR Saad" userId="0d98d33d-c9cf-4dc9-9fb0-be75afd1e722" providerId="ADAL" clId="{E81081A3-814A-4D68-8EFB-C918ED09C46C}" dt="2021-12-15T12:28:29.968" v="2" actId="1076"/>
          <ac:cxnSpMkLst>
            <pc:docMk/>
            <pc:sldMk cId="258020103" sldId="263"/>
            <ac:cxnSpMk id="16" creationId="{98EA3A4D-4272-445A-A6D1-8D7FA64434BE}"/>
          </ac:cxnSpMkLst>
        </pc:cxnChg>
        <pc:cxnChg chg="mod">
          <ac:chgData name="HANDAR Saad" userId="0d98d33d-c9cf-4dc9-9fb0-be75afd1e722" providerId="ADAL" clId="{E81081A3-814A-4D68-8EFB-C918ED09C46C}" dt="2021-12-15T12:28:29.968" v="2" actId="1076"/>
          <ac:cxnSpMkLst>
            <pc:docMk/>
            <pc:sldMk cId="258020103" sldId="263"/>
            <ac:cxnSpMk id="17" creationId="{6788AD43-0275-4813-A20B-A6399335611D}"/>
          </ac:cxnSpMkLst>
        </pc:cxnChg>
      </pc:sldChg>
      <pc:sldChg chg="modSp mod">
        <pc:chgData name="HANDAR Saad" userId="0d98d33d-c9cf-4dc9-9fb0-be75afd1e722" providerId="ADAL" clId="{E81081A3-814A-4D68-8EFB-C918ED09C46C}" dt="2021-12-16T16:14:07.983" v="631" actId="14100"/>
        <pc:sldMkLst>
          <pc:docMk/>
          <pc:sldMk cId="139053070" sldId="271"/>
        </pc:sldMkLst>
        <pc:picChg chg="mod">
          <ac:chgData name="HANDAR Saad" userId="0d98d33d-c9cf-4dc9-9fb0-be75afd1e722" providerId="ADAL" clId="{E81081A3-814A-4D68-8EFB-C918ED09C46C}" dt="2021-12-16T16:14:07.983" v="631" actId="14100"/>
          <ac:picMkLst>
            <pc:docMk/>
            <pc:sldMk cId="139053070" sldId="271"/>
            <ac:picMk id="6" creationId="{4AA896E4-1503-472D-965A-0F39E8EB6832}"/>
          </ac:picMkLst>
        </pc:picChg>
      </pc:sldChg>
      <pc:sldChg chg="addSp delSp modSp mod">
        <pc:chgData name="HANDAR Saad" userId="0d98d33d-c9cf-4dc9-9fb0-be75afd1e722" providerId="ADAL" clId="{E81081A3-814A-4D68-8EFB-C918ED09C46C}" dt="2021-12-16T15:12:44.980" v="73" actId="1076"/>
        <pc:sldMkLst>
          <pc:docMk/>
          <pc:sldMk cId="346360869" sldId="272"/>
        </pc:sldMkLst>
        <pc:spChg chg="mod">
          <ac:chgData name="HANDAR Saad" userId="0d98d33d-c9cf-4dc9-9fb0-be75afd1e722" providerId="ADAL" clId="{E81081A3-814A-4D68-8EFB-C918ED09C46C}" dt="2021-12-16T15:12:39.799" v="71" actId="1076"/>
          <ac:spMkLst>
            <pc:docMk/>
            <pc:sldMk cId="346360869" sldId="272"/>
            <ac:spMk id="17" creationId="{1851CDCC-B824-48DE-BC82-978D4C301E7D}"/>
          </ac:spMkLst>
        </pc:spChg>
        <pc:spChg chg="mod">
          <ac:chgData name="HANDAR Saad" userId="0d98d33d-c9cf-4dc9-9fb0-be75afd1e722" providerId="ADAL" clId="{E81081A3-814A-4D68-8EFB-C918ED09C46C}" dt="2021-12-16T15:12:41.829" v="72" actId="1076"/>
          <ac:spMkLst>
            <pc:docMk/>
            <pc:sldMk cId="346360869" sldId="272"/>
            <ac:spMk id="19" creationId="{EAD9060F-B84A-41D2-B6EC-17B7315575BE}"/>
          </ac:spMkLst>
        </pc:spChg>
        <pc:spChg chg="del">
          <ac:chgData name="HANDAR Saad" userId="0d98d33d-c9cf-4dc9-9fb0-be75afd1e722" providerId="ADAL" clId="{E81081A3-814A-4D68-8EFB-C918ED09C46C}" dt="2021-12-16T15:12:33.813" v="69" actId="478"/>
          <ac:spMkLst>
            <pc:docMk/>
            <pc:sldMk cId="346360869" sldId="272"/>
            <ac:spMk id="20" creationId="{5D89E040-CA90-4858-9F4E-96FD33B55035}"/>
          </ac:spMkLst>
        </pc:spChg>
        <pc:graphicFrameChg chg="add del mod">
          <ac:chgData name="HANDAR Saad" userId="0d98d33d-c9cf-4dc9-9fb0-be75afd1e722" providerId="ADAL" clId="{E81081A3-814A-4D68-8EFB-C918ED09C46C}" dt="2021-12-16T15:09:34.384" v="26" actId="478"/>
          <ac:graphicFrameMkLst>
            <pc:docMk/>
            <pc:sldMk cId="346360869" sldId="272"/>
            <ac:graphicFrameMk id="13" creationId="{43EB9ADD-1AB0-4591-86E7-DB804F147ED8}"/>
          </ac:graphicFrameMkLst>
        </pc:graphicFrameChg>
        <pc:picChg chg="mod">
          <ac:chgData name="HANDAR Saad" userId="0d98d33d-c9cf-4dc9-9fb0-be75afd1e722" providerId="ADAL" clId="{E81081A3-814A-4D68-8EFB-C918ED09C46C}" dt="2021-12-16T15:12:44.980" v="73" actId="1076"/>
          <ac:picMkLst>
            <pc:docMk/>
            <pc:sldMk cId="346360869" sldId="272"/>
            <ac:picMk id="16" creationId="{55B84411-CA5D-4140-9371-82EDAAD9B74B}"/>
          </ac:picMkLst>
        </pc:picChg>
        <pc:picChg chg="mod">
          <ac:chgData name="HANDAR Saad" userId="0d98d33d-c9cf-4dc9-9fb0-be75afd1e722" providerId="ADAL" clId="{E81081A3-814A-4D68-8EFB-C918ED09C46C}" dt="2021-12-16T15:12:36.947" v="70" actId="1076"/>
          <ac:picMkLst>
            <pc:docMk/>
            <pc:sldMk cId="346360869" sldId="272"/>
            <ac:picMk id="18" creationId="{F5D84A02-2F44-45C1-A652-9C2851A499DA}"/>
          </ac:picMkLst>
        </pc:picChg>
      </pc:sldChg>
      <pc:sldChg chg="delSp mod">
        <pc:chgData name="HANDAR Saad" userId="0d98d33d-c9cf-4dc9-9fb0-be75afd1e722" providerId="ADAL" clId="{E81081A3-814A-4D68-8EFB-C918ED09C46C}" dt="2021-12-16T17:46:40.085" v="632" actId="478"/>
        <pc:sldMkLst>
          <pc:docMk/>
          <pc:sldMk cId="3515385845" sldId="275"/>
        </pc:sldMkLst>
        <pc:spChg chg="del">
          <ac:chgData name="HANDAR Saad" userId="0d98d33d-c9cf-4dc9-9fb0-be75afd1e722" providerId="ADAL" clId="{E81081A3-814A-4D68-8EFB-C918ED09C46C}" dt="2021-12-16T17:46:40.085" v="632" actId="478"/>
          <ac:spMkLst>
            <pc:docMk/>
            <pc:sldMk cId="3515385845" sldId="275"/>
            <ac:spMk id="39" creationId="{957DB98A-E9A5-4157-A31A-E6311A8CB6A2}"/>
          </ac:spMkLst>
        </pc:spChg>
      </pc:sldChg>
      <pc:sldChg chg="new del">
        <pc:chgData name="HANDAR Saad" userId="0d98d33d-c9cf-4dc9-9fb0-be75afd1e722" providerId="ADAL" clId="{E81081A3-814A-4D68-8EFB-C918ED09C46C}" dt="2021-12-16T15:07:33.369" v="13" actId="680"/>
        <pc:sldMkLst>
          <pc:docMk/>
          <pc:sldMk cId="3787999483" sldId="276"/>
        </pc:sldMkLst>
      </pc:sldChg>
      <pc:sldChg chg="addSp delSp modSp add mod modAnim">
        <pc:chgData name="HANDAR Saad" userId="0d98d33d-c9cf-4dc9-9fb0-be75afd1e722" providerId="ADAL" clId="{E81081A3-814A-4D68-8EFB-C918ED09C46C}" dt="2021-12-16T15:10:30.004" v="40" actId="20577"/>
        <pc:sldMkLst>
          <pc:docMk/>
          <pc:sldMk cId="4103662159" sldId="276"/>
        </pc:sldMkLst>
        <pc:spChg chg="del">
          <ac:chgData name="HANDAR Saad" userId="0d98d33d-c9cf-4dc9-9fb0-be75afd1e722" providerId="ADAL" clId="{E81081A3-814A-4D68-8EFB-C918ED09C46C}" dt="2021-12-16T15:07:47.402" v="16" actId="478"/>
          <ac:spMkLst>
            <pc:docMk/>
            <pc:sldMk cId="4103662159" sldId="276"/>
            <ac:spMk id="17" creationId="{1851CDCC-B824-48DE-BC82-978D4C301E7D}"/>
          </ac:spMkLst>
        </pc:spChg>
        <pc:spChg chg="del">
          <ac:chgData name="HANDAR Saad" userId="0d98d33d-c9cf-4dc9-9fb0-be75afd1e722" providerId="ADAL" clId="{E81081A3-814A-4D68-8EFB-C918ED09C46C}" dt="2021-12-16T15:07:47.402" v="16" actId="478"/>
          <ac:spMkLst>
            <pc:docMk/>
            <pc:sldMk cId="4103662159" sldId="276"/>
            <ac:spMk id="19" creationId="{EAD9060F-B84A-41D2-B6EC-17B7315575BE}"/>
          </ac:spMkLst>
        </pc:spChg>
        <pc:spChg chg="del">
          <ac:chgData name="HANDAR Saad" userId="0d98d33d-c9cf-4dc9-9fb0-be75afd1e722" providerId="ADAL" clId="{E81081A3-814A-4D68-8EFB-C918ED09C46C}" dt="2021-12-16T15:07:47.402" v="16" actId="478"/>
          <ac:spMkLst>
            <pc:docMk/>
            <pc:sldMk cId="4103662159" sldId="276"/>
            <ac:spMk id="20" creationId="{5D89E040-CA90-4858-9F4E-96FD33B55035}"/>
          </ac:spMkLst>
        </pc:spChg>
        <pc:graphicFrameChg chg="mod">
          <ac:chgData name="HANDAR Saad" userId="0d98d33d-c9cf-4dc9-9fb0-be75afd1e722" providerId="ADAL" clId="{E81081A3-814A-4D68-8EFB-C918ED09C46C}" dt="2021-12-16T15:10:30.004" v="40" actId="20577"/>
          <ac:graphicFrameMkLst>
            <pc:docMk/>
            <pc:sldMk cId="4103662159" sldId="276"/>
            <ac:graphicFrameMk id="12" creationId="{FD47EF8F-EB44-40C4-AD54-DFDB81DECA93}"/>
          </ac:graphicFrameMkLst>
        </pc:graphicFrameChg>
        <pc:picChg chg="add mod">
          <ac:chgData name="HANDAR Saad" userId="0d98d33d-c9cf-4dc9-9fb0-be75afd1e722" providerId="ADAL" clId="{E81081A3-814A-4D68-8EFB-C918ED09C46C}" dt="2021-12-16T15:08:56.983" v="20" actId="1076"/>
          <ac:picMkLst>
            <pc:docMk/>
            <pc:sldMk cId="4103662159" sldId="276"/>
            <ac:picMk id="2" creationId="{BD2B65DB-5A67-4C0A-ABE8-FCE37AF22E75}"/>
          </ac:picMkLst>
        </pc:picChg>
        <pc:picChg chg="del mod">
          <ac:chgData name="HANDAR Saad" userId="0d98d33d-c9cf-4dc9-9fb0-be75afd1e722" providerId="ADAL" clId="{E81081A3-814A-4D68-8EFB-C918ED09C46C}" dt="2021-12-16T15:07:57.454" v="17" actId="478"/>
          <ac:picMkLst>
            <pc:docMk/>
            <pc:sldMk cId="4103662159" sldId="276"/>
            <ac:picMk id="3" creationId="{794ADF30-11C9-45FE-83E4-E44AC90379E8}"/>
          </ac:picMkLst>
        </pc:picChg>
        <pc:picChg chg="del">
          <ac:chgData name="HANDAR Saad" userId="0d98d33d-c9cf-4dc9-9fb0-be75afd1e722" providerId="ADAL" clId="{E81081A3-814A-4D68-8EFB-C918ED09C46C}" dt="2021-12-16T15:07:47.402" v="16" actId="478"/>
          <ac:picMkLst>
            <pc:docMk/>
            <pc:sldMk cId="4103662159" sldId="276"/>
            <ac:picMk id="16" creationId="{55B84411-CA5D-4140-9371-82EDAAD9B74B}"/>
          </ac:picMkLst>
        </pc:picChg>
        <pc:picChg chg="del">
          <ac:chgData name="HANDAR Saad" userId="0d98d33d-c9cf-4dc9-9fb0-be75afd1e722" providerId="ADAL" clId="{E81081A3-814A-4D68-8EFB-C918ED09C46C}" dt="2021-12-16T15:07:47.402" v="16" actId="478"/>
          <ac:picMkLst>
            <pc:docMk/>
            <pc:sldMk cId="4103662159" sldId="276"/>
            <ac:picMk id="18" creationId="{F5D84A02-2F44-45C1-A652-9C2851A499DA}"/>
          </ac:picMkLst>
        </pc:picChg>
      </pc:sldChg>
      <pc:sldChg chg="addSp delSp modSp add mod">
        <pc:chgData name="HANDAR Saad" userId="0d98d33d-c9cf-4dc9-9fb0-be75afd1e722" providerId="ADAL" clId="{E81081A3-814A-4D68-8EFB-C918ED09C46C}" dt="2021-12-16T15:12:20.516" v="68" actId="571"/>
        <pc:sldMkLst>
          <pc:docMk/>
          <pc:sldMk cId="3156960331" sldId="277"/>
        </pc:sldMkLst>
        <pc:spChg chg="add mod">
          <ac:chgData name="HANDAR Saad" userId="0d98d33d-c9cf-4dc9-9fb0-be75afd1e722" providerId="ADAL" clId="{E81081A3-814A-4D68-8EFB-C918ED09C46C}" dt="2021-12-16T15:12:17.798" v="67" actId="5793"/>
          <ac:spMkLst>
            <pc:docMk/>
            <pc:sldMk cId="3156960331" sldId="277"/>
            <ac:spMk id="2" creationId="{D1C2EDD7-9FAD-4CE5-AEF1-728E23E18D76}"/>
          </ac:spMkLst>
        </pc:spChg>
        <pc:spChg chg="add mod">
          <ac:chgData name="HANDAR Saad" userId="0d98d33d-c9cf-4dc9-9fb0-be75afd1e722" providerId="ADAL" clId="{E81081A3-814A-4D68-8EFB-C918ED09C46C}" dt="2021-12-16T15:12:20.516" v="68" actId="571"/>
          <ac:spMkLst>
            <pc:docMk/>
            <pc:sldMk cId="3156960331" sldId="277"/>
            <ac:spMk id="14" creationId="{F61179CC-08C9-4197-B8A2-B377DF6125FF}"/>
          </ac:spMkLst>
        </pc:spChg>
        <pc:spChg chg="del">
          <ac:chgData name="HANDAR Saad" userId="0d98d33d-c9cf-4dc9-9fb0-be75afd1e722" providerId="ADAL" clId="{E81081A3-814A-4D68-8EFB-C918ED09C46C}" dt="2021-12-16T15:10:39.067" v="41" actId="478"/>
          <ac:spMkLst>
            <pc:docMk/>
            <pc:sldMk cId="3156960331" sldId="277"/>
            <ac:spMk id="17" creationId="{1851CDCC-B824-48DE-BC82-978D4C301E7D}"/>
          </ac:spMkLst>
        </pc:spChg>
        <pc:spChg chg="del">
          <ac:chgData name="HANDAR Saad" userId="0d98d33d-c9cf-4dc9-9fb0-be75afd1e722" providerId="ADAL" clId="{E81081A3-814A-4D68-8EFB-C918ED09C46C}" dt="2021-12-16T15:10:39.067" v="41" actId="478"/>
          <ac:spMkLst>
            <pc:docMk/>
            <pc:sldMk cId="3156960331" sldId="277"/>
            <ac:spMk id="19" creationId="{EAD9060F-B84A-41D2-B6EC-17B7315575BE}"/>
          </ac:spMkLst>
        </pc:spChg>
        <pc:spChg chg="mod">
          <ac:chgData name="HANDAR Saad" userId="0d98d33d-c9cf-4dc9-9fb0-be75afd1e722" providerId="ADAL" clId="{E81081A3-814A-4D68-8EFB-C918ED09C46C}" dt="2021-12-16T15:10:47.824" v="44" actId="1076"/>
          <ac:spMkLst>
            <pc:docMk/>
            <pc:sldMk cId="3156960331" sldId="277"/>
            <ac:spMk id="20" creationId="{5D89E040-CA90-4858-9F4E-96FD33B55035}"/>
          </ac:spMkLst>
        </pc:spChg>
        <pc:graphicFrameChg chg="add mod">
          <ac:chgData name="HANDAR Saad" userId="0d98d33d-c9cf-4dc9-9fb0-be75afd1e722" providerId="ADAL" clId="{E81081A3-814A-4D68-8EFB-C918ED09C46C}" dt="2021-12-16T15:11:51.097" v="61" actId="1076"/>
          <ac:graphicFrameMkLst>
            <pc:docMk/>
            <pc:sldMk cId="3156960331" sldId="277"/>
            <ac:graphicFrameMk id="11" creationId="{916959F9-9D4F-4D64-A557-9812A2BC7D80}"/>
          </ac:graphicFrameMkLst>
        </pc:graphicFrameChg>
        <pc:graphicFrameChg chg="add mod">
          <ac:chgData name="HANDAR Saad" userId="0d98d33d-c9cf-4dc9-9fb0-be75afd1e722" providerId="ADAL" clId="{E81081A3-814A-4D68-8EFB-C918ED09C46C}" dt="2021-12-16T15:11:41.680" v="60" actId="20577"/>
          <ac:graphicFrameMkLst>
            <pc:docMk/>
            <pc:sldMk cId="3156960331" sldId="277"/>
            <ac:graphicFrameMk id="13" creationId="{43EB9ADD-1AB0-4591-86E7-DB804F147ED8}"/>
          </ac:graphicFrameMkLst>
        </pc:graphicFrameChg>
        <pc:picChg chg="del">
          <ac:chgData name="HANDAR Saad" userId="0d98d33d-c9cf-4dc9-9fb0-be75afd1e722" providerId="ADAL" clId="{E81081A3-814A-4D68-8EFB-C918ED09C46C}" dt="2021-12-16T15:10:39.067" v="41" actId="478"/>
          <ac:picMkLst>
            <pc:docMk/>
            <pc:sldMk cId="3156960331" sldId="277"/>
            <ac:picMk id="16" creationId="{55B84411-CA5D-4140-9371-82EDAAD9B74B}"/>
          </ac:picMkLst>
        </pc:picChg>
        <pc:picChg chg="del">
          <ac:chgData name="HANDAR Saad" userId="0d98d33d-c9cf-4dc9-9fb0-be75afd1e722" providerId="ADAL" clId="{E81081A3-814A-4D68-8EFB-C918ED09C46C}" dt="2021-12-16T15:10:39.067" v="41" actId="478"/>
          <ac:picMkLst>
            <pc:docMk/>
            <pc:sldMk cId="3156960331" sldId="277"/>
            <ac:picMk id="18" creationId="{F5D84A02-2F44-45C1-A652-9C2851A499DA}"/>
          </ac:picMkLst>
        </pc:picChg>
      </pc:sldChg>
      <pc:sldChg chg="modSp mod">
        <pc:chgData name="HANDAR Saad" userId="0d98d33d-c9cf-4dc9-9fb0-be75afd1e722" providerId="ADAL" clId="{E81081A3-814A-4D68-8EFB-C918ED09C46C}" dt="2021-12-16T16:10:45.021" v="627" actId="27918"/>
        <pc:sldMkLst>
          <pc:docMk/>
          <pc:sldMk cId="2057580388" sldId="278"/>
        </pc:sldMkLst>
        <pc:graphicFrameChg chg="mod">
          <ac:chgData name="HANDAR Saad" userId="0d98d33d-c9cf-4dc9-9fb0-be75afd1e722" providerId="ADAL" clId="{E81081A3-814A-4D68-8EFB-C918ED09C46C}" dt="2021-12-16T16:10:42.919" v="609" actId="20577"/>
          <ac:graphicFrameMkLst>
            <pc:docMk/>
            <pc:sldMk cId="2057580388" sldId="278"/>
            <ac:graphicFrameMk id="12" creationId="{FD47EF8F-EB44-40C4-AD54-DFDB81DECA93}"/>
          </ac:graphicFrameMkLst>
        </pc:graphicFrameChg>
      </pc:sldChg>
      <pc:sldChg chg="addSp delSp modSp mod">
        <pc:chgData name="HANDAR Saad" userId="0d98d33d-c9cf-4dc9-9fb0-be75afd1e722" providerId="ADAL" clId="{E81081A3-814A-4D68-8EFB-C918ED09C46C}" dt="2021-12-16T17:58:43.298" v="637" actId="1076"/>
        <pc:sldMkLst>
          <pc:docMk/>
          <pc:sldMk cId="2341638010" sldId="283"/>
        </pc:sldMkLst>
        <pc:picChg chg="add mod">
          <ac:chgData name="HANDAR Saad" userId="0d98d33d-c9cf-4dc9-9fb0-be75afd1e722" providerId="ADAL" clId="{E81081A3-814A-4D68-8EFB-C918ED09C46C}" dt="2021-12-16T17:58:43.298" v="637" actId="1076"/>
          <ac:picMkLst>
            <pc:docMk/>
            <pc:sldMk cId="2341638010" sldId="283"/>
            <ac:picMk id="5" creationId="{86A84E43-FE64-4712-9FA6-A5BF8B14C4E6}"/>
          </ac:picMkLst>
        </pc:picChg>
        <pc:picChg chg="del">
          <ac:chgData name="HANDAR Saad" userId="0d98d33d-c9cf-4dc9-9fb0-be75afd1e722" providerId="ADAL" clId="{E81081A3-814A-4D68-8EFB-C918ED09C46C}" dt="2021-12-16T17:58:32.006" v="635" actId="478"/>
          <ac:picMkLst>
            <pc:docMk/>
            <pc:sldMk cId="2341638010" sldId="283"/>
            <ac:picMk id="9" creationId="{45E2D51C-B461-4356-A6D0-03E0AB4A1CFF}"/>
          </ac:picMkLst>
        </pc:picChg>
      </pc:sldChg>
    </pc:docChg>
  </pc:docChgLst>
  <pc:docChgLst>
    <pc:chgData name="CHAHID Imad" userId="S::imad.chahid.21@neoma-bs.com::5cdc7a45-77be-45d3-8a43-683b9d3de87b" providerId="AD" clId="Web-{26DFB1A4-8FBC-4780-BC36-30A7171153FB}"/>
    <pc:docChg chg="modSld">
      <pc:chgData name="CHAHID Imad" userId="S::imad.chahid.21@neoma-bs.com::5cdc7a45-77be-45d3-8a43-683b9d3de87b" providerId="AD" clId="Web-{26DFB1A4-8FBC-4780-BC36-30A7171153FB}" dt="2021-12-16T15:25:45.721" v="21" actId="20577"/>
      <pc:docMkLst>
        <pc:docMk/>
      </pc:docMkLst>
      <pc:sldChg chg="addSp delSp modSp">
        <pc:chgData name="CHAHID Imad" userId="S::imad.chahid.21@neoma-bs.com::5cdc7a45-77be-45d3-8a43-683b9d3de87b" providerId="AD" clId="Web-{26DFB1A4-8FBC-4780-BC36-30A7171153FB}" dt="2021-12-16T15:25:45.721" v="21" actId="20577"/>
        <pc:sldMkLst>
          <pc:docMk/>
          <pc:sldMk cId="4103662159" sldId="276"/>
        </pc:sldMkLst>
        <pc:graphicFrameChg chg="modGraphic">
          <ac:chgData name="CHAHID Imad" userId="S::imad.chahid.21@neoma-bs.com::5cdc7a45-77be-45d3-8a43-683b9d3de87b" providerId="AD" clId="Web-{26DFB1A4-8FBC-4780-BC36-30A7171153FB}" dt="2021-12-16T15:25:45.721" v="21" actId="20577"/>
          <ac:graphicFrameMkLst>
            <pc:docMk/>
            <pc:sldMk cId="4103662159" sldId="276"/>
            <ac:graphicFrameMk id="12" creationId="{FD47EF8F-EB44-40C4-AD54-DFDB81DECA93}"/>
          </ac:graphicFrameMkLst>
        </pc:graphicFrameChg>
        <pc:graphicFrameChg chg="add del">
          <ac:chgData name="CHAHID Imad" userId="S::imad.chahid.21@neoma-bs.com::5cdc7a45-77be-45d3-8a43-683b9d3de87b" providerId="AD" clId="Web-{26DFB1A4-8FBC-4780-BC36-30A7171153FB}" dt="2021-12-16T15:24:59.001" v="16"/>
          <ac:graphicFrameMkLst>
            <pc:docMk/>
            <pc:sldMk cId="4103662159" sldId="276"/>
            <ac:graphicFrameMk id="13" creationId="{4DB01AB1-DFF1-4E20-91E5-20D8832AD6AF}"/>
          </ac:graphicFrameMkLst>
        </pc:graphicFrameChg>
      </pc:sldChg>
      <pc:sldChg chg="delSp modSp">
        <pc:chgData name="CHAHID Imad" userId="S::imad.chahid.21@neoma-bs.com::5cdc7a45-77be-45d3-8a43-683b9d3de87b" providerId="AD" clId="Web-{26DFB1A4-8FBC-4780-BC36-30A7171153FB}" dt="2021-12-16T15:22:52.357" v="14" actId="1076"/>
        <pc:sldMkLst>
          <pc:docMk/>
          <pc:sldMk cId="3156960331" sldId="277"/>
        </pc:sldMkLst>
        <pc:spChg chg="mod">
          <ac:chgData name="CHAHID Imad" userId="S::imad.chahid.21@neoma-bs.com::5cdc7a45-77be-45d3-8a43-683b9d3de87b" providerId="AD" clId="Web-{26DFB1A4-8FBC-4780-BC36-30A7171153FB}" dt="2021-12-16T15:22:43.138" v="10" actId="14100"/>
          <ac:spMkLst>
            <pc:docMk/>
            <pc:sldMk cId="3156960331" sldId="277"/>
            <ac:spMk id="2" creationId="{D1C2EDD7-9FAD-4CE5-AEF1-728E23E18D76}"/>
          </ac:spMkLst>
        </pc:spChg>
        <pc:spChg chg="mod">
          <ac:chgData name="CHAHID Imad" userId="S::imad.chahid.21@neoma-bs.com::5cdc7a45-77be-45d3-8a43-683b9d3de87b" providerId="AD" clId="Web-{26DFB1A4-8FBC-4780-BC36-30A7171153FB}" dt="2021-12-16T15:22:52.357" v="14" actId="1076"/>
          <ac:spMkLst>
            <pc:docMk/>
            <pc:sldMk cId="3156960331" sldId="277"/>
            <ac:spMk id="14" creationId="{F61179CC-08C9-4197-B8A2-B377DF6125FF}"/>
          </ac:spMkLst>
        </pc:spChg>
        <pc:graphicFrameChg chg="del">
          <ac:chgData name="CHAHID Imad" userId="S::imad.chahid.21@neoma-bs.com::5cdc7a45-77be-45d3-8a43-683b9d3de87b" providerId="AD" clId="Web-{26DFB1A4-8FBC-4780-BC36-30A7171153FB}" dt="2021-12-16T15:22:05.325" v="0"/>
          <ac:graphicFrameMkLst>
            <pc:docMk/>
            <pc:sldMk cId="3156960331" sldId="277"/>
            <ac:graphicFrameMk id="11" creationId="{916959F9-9D4F-4D64-A557-9812A2BC7D80}"/>
          </ac:graphicFrameMkLst>
        </pc:graphicFrameChg>
        <pc:graphicFrameChg chg="del">
          <ac:chgData name="CHAHID Imad" userId="S::imad.chahid.21@neoma-bs.com::5cdc7a45-77be-45d3-8a43-683b9d3de87b" providerId="AD" clId="Web-{26DFB1A4-8FBC-4780-BC36-30A7171153FB}" dt="2021-12-16T15:22:07.450" v="1"/>
          <ac:graphicFrameMkLst>
            <pc:docMk/>
            <pc:sldMk cId="3156960331" sldId="277"/>
            <ac:graphicFrameMk id="13" creationId="{43EB9ADD-1AB0-4591-86E7-DB804F147ED8}"/>
          </ac:graphicFrameMkLst>
        </pc:graphicFrameChg>
        <pc:picChg chg="mod">
          <ac:chgData name="CHAHID Imad" userId="S::imad.chahid.21@neoma-bs.com::5cdc7a45-77be-45d3-8a43-683b9d3de87b" providerId="AD" clId="Web-{26DFB1A4-8FBC-4780-BC36-30A7171153FB}" dt="2021-12-16T15:22:35.122" v="8" actId="1076"/>
          <ac:picMkLst>
            <pc:docMk/>
            <pc:sldMk cId="3156960331" sldId="277"/>
            <ac:picMk id="16" creationId="{0B7A5402-252C-4455-BA4D-B1F6DA66D8C6}"/>
          </ac:picMkLst>
        </pc:picChg>
        <pc:picChg chg="mod">
          <ac:chgData name="CHAHID Imad" userId="S::imad.chahid.21@neoma-bs.com::5cdc7a45-77be-45d3-8a43-683b9d3de87b" providerId="AD" clId="Web-{26DFB1A4-8FBC-4780-BC36-30A7171153FB}" dt="2021-12-16T15:22:32.450" v="7" actId="1076"/>
          <ac:picMkLst>
            <pc:docMk/>
            <pc:sldMk cId="3156960331" sldId="277"/>
            <ac:picMk id="17" creationId="{4EBAF756-9CA9-4380-98A5-3AE00968260C}"/>
          </ac:picMkLst>
        </pc:picChg>
      </pc:sldChg>
    </pc:docChg>
  </pc:docChgLst>
  <pc:docChgLst>
    <pc:chgData name="Josselin MASSE" userId="S::josselin.masse.18@neoma-bs.com::9d169af1-9017-49a8-bea2-246b635428ce" providerId="AD" clId="Web-{45918494-5F61-4CB0-BC98-50F5EE6DF0FF}"/>
    <pc:docChg chg="addSld modSld">
      <pc:chgData name="Josselin MASSE" userId="S::josselin.masse.18@neoma-bs.com::9d169af1-9017-49a8-bea2-246b635428ce" providerId="AD" clId="Web-{45918494-5F61-4CB0-BC98-50F5EE6DF0FF}" dt="2021-12-16T15:53:48.214" v="17" actId="14100"/>
      <pc:docMkLst>
        <pc:docMk/>
      </pc:docMkLst>
      <pc:sldChg chg="addSp delSp modSp">
        <pc:chgData name="Josselin MASSE" userId="S::josselin.masse.18@neoma-bs.com::9d169af1-9017-49a8-bea2-246b635428ce" providerId="AD" clId="Web-{45918494-5F61-4CB0-BC98-50F5EE6DF0FF}" dt="2021-12-16T15:25:55.063" v="9"/>
        <pc:sldMkLst>
          <pc:docMk/>
          <pc:sldMk cId="3156960331" sldId="277"/>
        </pc:sldMkLst>
        <pc:picChg chg="add del mod">
          <ac:chgData name="Josselin MASSE" userId="S::josselin.masse.18@neoma-bs.com::9d169af1-9017-49a8-bea2-246b635428ce" providerId="AD" clId="Web-{45918494-5F61-4CB0-BC98-50F5EE6DF0FF}" dt="2021-12-16T15:21:20.134" v="3"/>
          <ac:picMkLst>
            <pc:docMk/>
            <pc:sldMk cId="3156960331" sldId="277"/>
            <ac:picMk id="15" creationId="{A36E6EB0-6B05-4695-BA33-13BD1047B358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1:14.431" v="2"/>
          <ac:picMkLst>
            <pc:docMk/>
            <pc:sldMk cId="3156960331" sldId="277"/>
            <ac:picMk id="16" creationId="{0B7A5402-252C-4455-BA4D-B1F6DA66D8C6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1:38.088" v="5" actId="1076"/>
          <ac:picMkLst>
            <pc:docMk/>
            <pc:sldMk cId="3156960331" sldId="277"/>
            <ac:picMk id="17" creationId="{4EBAF756-9CA9-4380-98A5-3AE00968260C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4:24.608" v="6"/>
          <ac:picMkLst>
            <pc:docMk/>
            <pc:sldMk cId="3156960331" sldId="277"/>
            <ac:picMk id="104" creationId="{403D34EB-1BB1-4BB9-8147-4762CB45B7F8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4:38.389" v="7"/>
          <ac:picMkLst>
            <pc:docMk/>
            <pc:sldMk cId="3156960331" sldId="277"/>
            <ac:picMk id="105" creationId="{4612E6F9-F06D-431F-939D-DBCD7A4A1E7C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5:47.469" v="8"/>
          <ac:picMkLst>
            <pc:docMk/>
            <pc:sldMk cId="3156960331" sldId="277"/>
            <ac:picMk id="106" creationId="{CF3AB928-F901-44F0-91D4-CFCA54076277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25:55.063" v="9"/>
          <ac:picMkLst>
            <pc:docMk/>
            <pc:sldMk cId="3156960331" sldId="277"/>
            <ac:picMk id="107" creationId="{7A095E8D-5E41-4788-A3B6-76CC8AABC608}"/>
          </ac:picMkLst>
        </pc:picChg>
      </pc:sldChg>
      <pc:sldChg chg="addSp modSp new">
        <pc:chgData name="Josselin MASSE" userId="S::josselin.masse.18@neoma-bs.com::9d169af1-9017-49a8-bea2-246b635428ce" providerId="AD" clId="Web-{45918494-5F61-4CB0-BC98-50F5EE6DF0FF}" dt="2021-12-16T15:53:48.214" v="17" actId="14100"/>
        <pc:sldMkLst>
          <pc:docMk/>
          <pc:sldMk cId="4135943995" sldId="282"/>
        </pc:sldMkLst>
        <pc:picChg chg="add mod">
          <ac:chgData name="Josselin MASSE" userId="S::josselin.masse.18@neoma-bs.com::9d169af1-9017-49a8-bea2-246b635428ce" providerId="AD" clId="Web-{45918494-5F61-4CB0-BC98-50F5EE6DF0FF}" dt="2021-12-16T15:44:48.841" v="11"/>
          <ac:picMkLst>
            <pc:docMk/>
            <pc:sldMk cId="4135943995" sldId="282"/>
            <ac:picMk id="3" creationId="{3E22ABC5-2000-423F-9EB6-D328202B293A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45:04.685" v="13" actId="1076"/>
          <ac:picMkLst>
            <pc:docMk/>
            <pc:sldMk cId="4135943995" sldId="282"/>
            <ac:picMk id="4" creationId="{7443D814-2900-4970-9802-0FF8A6878D21}"/>
          </ac:picMkLst>
        </pc:picChg>
        <pc:picChg chg="add mod">
          <ac:chgData name="Josselin MASSE" userId="S::josselin.masse.18@neoma-bs.com::9d169af1-9017-49a8-bea2-246b635428ce" providerId="AD" clId="Web-{45918494-5F61-4CB0-BC98-50F5EE6DF0FF}" dt="2021-12-16T15:53:48.214" v="17" actId="14100"/>
          <ac:picMkLst>
            <pc:docMk/>
            <pc:sldMk cId="4135943995" sldId="282"/>
            <ac:picMk id="5" creationId="{A61F8F49-BE10-43AE-A4ED-2C49FFB4C410}"/>
          </ac:picMkLst>
        </pc:picChg>
      </pc:sldChg>
    </pc:docChg>
  </pc:docChgLst>
  <pc:docChgLst>
    <pc:chgData name="Cedric RANDRIANARIVELO" userId="c86fcdcb-d964-4ce6-b4d1-c94f1378cfe1" providerId="ADAL" clId="{01C9C1F9-FE24-4F15-9CAA-FD58E1387280}"/>
    <pc:docChg chg="undo custSel addSld delSld modSld sldOrd">
      <pc:chgData name="Cedric RANDRIANARIVELO" userId="c86fcdcb-d964-4ce6-b4d1-c94f1378cfe1" providerId="ADAL" clId="{01C9C1F9-FE24-4F15-9CAA-FD58E1387280}" dt="2021-12-16T17:31:44.824" v="320" actId="1582"/>
      <pc:docMkLst>
        <pc:docMk/>
      </pc:docMkLst>
      <pc:sldChg chg="addSp delSp modSp mod">
        <pc:chgData name="Cedric RANDRIANARIVELO" userId="c86fcdcb-d964-4ce6-b4d1-c94f1378cfe1" providerId="ADAL" clId="{01C9C1F9-FE24-4F15-9CAA-FD58E1387280}" dt="2021-12-16T16:42:32.927" v="307" actId="478"/>
        <pc:sldMkLst>
          <pc:docMk/>
          <pc:sldMk cId="1619730919" sldId="259"/>
        </pc:sldMkLst>
        <pc:picChg chg="add del">
          <ac:chgData name="Cedric RANDRIANARIVELO" userId="c86fcdcb-d964-4ce6-b4d1-c94f1378cfe1" providerId="ADAL" clId="{01C9C1F9-FE24-4F15-9CAA-FD58E1387280}" dt="2021-12-16T15:26:41.878" v="3" actId="478"/>
          <ac:picMkLst>
            <pc:docMk/>
            <pc:sldMk cId="1619730919" sldId="259"/>
            <ac:picMk id="5" creationId="{8FC6981C-74B3-46BA-8F64-374EA2710515}"/>
          </ac:picMkLst>
        </pc:picChg>
        <pc:picChg chg="add del mod">
          <ac:chgData name="Cedric RANDRIANARIVELO" userId="c86fcdcb-d964-4ce6-b4d1-c94f1378cfe1" providerId="ADAL" clId="{01C9C1F9-FE24-4F15-9CAA-FD58E1387280}" dt="2021-12-16T15:26:40.903" v="2"/>
          <ac:picMkLst>
            <pc:docMk/>
            <pc:sldMk cId="1619730919" sldId="259"/>
            <ac:picMk id="9" creationId="{229F039A-EC81-4ABB-A082-E713E0DF6928}"/>
          </ac:picMkLst>
        </pc:picChg>
        <pc:picChg chg="add del mod">
          <ac:chgData name="Cedric RANDRIANARIVELO" userId="c86fcdcb-d964-4ce6-b4d1-c94f1378cfe1" providerId="ADAL" clId="{01C9C1F9-FE24-4F15-9CAA-FD58E1387280}" dt="2021-12-16T15:42:21.035" v="136" actId="478"/>
          <ac:picMkLst>
            <pc:docMk/>
            <pc:sldMk cId="1619730919" sldId="259"/>
            <ac:picMk id="10" creationId="{E2CC7856-6EB6-4C8F-B865-495DBB2E441D}"/>
          </ac:picMkLst>
        </pc:picChg>
        <pc:picChg chg="add del mod">
          <ac:chgData name="Cedric RANDRIANARIVELO" userId="c86fcdcb-d964-4ce6-b4d1-c94f1378cfe1" providerId="ADAL" clId="{01C9C1F9-FE24-4F15-9CAA-FD58E1387280}" dt="2021-12-16T16:42:32.927" v="307" actId="478"/>
          <ac:picMkLst>
            <pc:docMk/>
            <pc:sldMk cId="1619730919" sldId="259"/>
            <ac:picMk id="11" creationId="{C68F6C8A-8BB4-41A9-B998-0F1233AF8AA9}"/>
          </ac:picMkLst>
        </pc:picChg>
      </pc:sldChg>
      <pc:sldChg chg="addSp delSp modSp mod">
        <pc:chgData name="Cedric RANDRIANARIVELO" userId="c86fcdcb-d964-4ce6-b4d1-c94f1378cfe1" providerId="ADAL" clId="{01C9C1F9-FE24-4F15-9CAA-FD58E1387280}" dt="2021-12-16T16:23:41.729" v="288" actId="207"/>
        <pc:sldMkLst>
          <pc:docMk/>
          <pc:sldMk cId="2098668635" sldId="261"/>
        </pc:sldMkLst>
        <pc:graphicFrameChg chg="add mod modGraphic">
          <ac:chgData name="Cedric RANDRIANARIVELO" userId="c86fcdcb-d964-4ce6-b4d1-c94f1378cfe1" providerId="ADAL" clId="{01C9C1F9-FE24-4F15-9CAA-FD58E1387280}" dt="2021-12-16T16:23:41.729" v="288" actId="207"/>
          <ac:graphicFrameMkLst>
            <pc:docMk/>
            <pc:sldMk cId="2098668635" sldId="261"/>
            <ac:graphicFrameMk id="19" creationId="{FD8F5688-0FEC-4BC5-8D57-55410B6CCB58}"/>
          </ac:graphicFrameMkLst>
        </pc:graphicFrameChg>
        <pc:graphicFrameChg chg="del">
          <ac:chgData name="Cedric RANDRIANARIVELO" userId="c86fcdcb-d964-4ce6-b4d1-c94f1378cfe1" providerId="ADAL" clId="{01C9C1F9-FE24-4F15-9CAA-FD58E1387280}" dt="2021-12-16T16:23:18.864" v="283" actId="478"/>
          <ac:graphicFrameMkLst>
            <pc:docMk/>
            <pc:sldMk cId="2098668635" sldId="261"/>
            <ac:graphicFrameMk id="20" creationId="{41953C64-A258-4B7C-B22F-6C0A992136B2}"/>
          </ac:graphicFrameMkLst>
        </pc:graphicFrameChg>
        <pc:picChg chg="add del">
          <ac:chgData name="Cedric RANDRIANARIVELO" userId="c86fcdcb-d964-4ce6-b4d1-c94f1378cfe1" providerId="ADAL" clId="{01C9C1F9-FE24-4F15-9CAA-FD58E1387280}" dt="2021-12-16T16:23:14.789" v="282" actId="478"/>
          <ac:picMkLst>
            <pc:docMk/>
            <pc:sldMk cId="2098668635" sldId="261"/>
            <ac:picMk id="3" creationId="{794ADF30-11C9-45FE-83E4-E44AC90379E8}"/>
          </ac:picMkLst>
        </pc:picChg>
      </pc:sldChg>
      <pc:sldChg chg="addSp delSp modSp mod">
        <pc:chgData name="Cedric RANDRIANARIVELO" userId="c86fcdcb-d964-4ce6-b4d1-c94f1378cfe1" providerId="ADAL" clId="{01C9C1F9-FE24-4F15-9CAA-FD58E1387280}" dt="2021-12-16T16:29:54.561" v="298" actId="478"/>
        <pc:sldMkLst>
          <pc:docMk/>
          <pc:sldMk cId="1897847447" sldId="262"/>
        </pc:sldMkLst>
        <pc:spChg chg="mod">
          <ac:chgData name="Cedric RANDRIANARIVELO" userId="c86fcdcb-d964-4ce6-b4d1-c94f1378cfe1" providerId="ADAL" clId="{01C9C1F9-FE24-4F15-9CAA-FD58E1387280}" dt="2021-12-16T16:29:26.807" v="295" actId="1076"/>
          <ac:spMkLst>
            <pc:docMk/>
            <pc:sldMk cId="1897847447" sldId="262"/>
            <ac:spMk id="8" creationId="{59ED1BC7-2BD5-4975-9D7C-FC55767D5B1C}"/>
          </ac:spMkLst>
        </pc:spChg>
        <pc:graphicFrameChg chg="del">
          <ac:chgData name="Cedric RANDRIANARIVELO" userId="c86fcdcb-d964-4ce6-b4d1-c94f1378cfe1" providerId="ADAL" clId="{01C9C1F9-FE24-4F15-9CAA-FD58E1387280}" dt="2021-12-16T16:22:26.488" v="273" actId="478"/>
          <ac:graphicFrameMkLst>
            <pc:docMk/>
            <pc:sldMk cId="1897847447" sldId="262"/>
            <ac:graphicFrameMk id="20" creationId="{478FD99D-3B95-43DB-8F92-362D328C559A}"/>
          </ac:graphicFrameMkLst>
        </pc:graphicFrameChg>
        <pc:graphicFrameChg chg="add del mod">
          <ac:chgData name="Cedric RANDRIANARIVELO" userId="c86fcdcb-d964-4ce6-b4d1-c94f1378cfe1" providerId="ADAL" clId="{01C9C1F9-FE24-4F15-9CAA-FD58E1387280}" dt="2021-12-16T16:22:46.857" v="279" actId="478"/>
          <ac:graphicFrameMkLst>
            <pc:docMk/>
            <pc:sldMk cId="1897847447" sldId="262"/>
            <ac:graphicFrameMk id="23" creationId="{D0DFBAFD-5954-4398-BBEB-294991DC80F6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22:48.938" v="280"/>
          <ac:graphicFrameMkLst>
            <pc:docMk/>
            <pc:sldMk cId="1897847447" sldId="262"/>
            <ac:graphicFrameMk id="24" creationId="{949918C6-F8CC-40BF-94BE-7E1AF07E021A}"/>
          </ac:graphicFrameMkLst>
        </pc:graphicFrameChg>
        <pc:picChg chg="add del mod">
          <ac:chgData name="Cedric RANDRIANARIVELO" userId="c86fcdcb-d964-4ce6-b4d1-c94f1378cfe1" providerId="ADAL" clId="{01C9C1F9-FE24-4F15-9CAA-FD58E1387280}" dt="2021-12-16T16:22:30.524" v="275"/>
          <ac:picMkLst>
            <pc:docMk/>
            <pc:sldMk cId="1897847447" sldId="262"/>
            <ac:picMk id="21" creationId="{F3C4B49C-9A8A-4974-8615-ED7424F650A0}"/>
          </ac:picMkLst>
        </pc:picChg>
        <pc:picChg chg="add del mod">
          <ac:chgData name="Cedric RANDRIANARIVELO" userId="c86fcdcb-d964-4ce6-b4d1-c94f1378cfe1" providerId="ADAL" clId="{01C9C1F9-FE24-4F15-9CAA-FD58E1387280}" dt="2021-12-16T16:22:33.553" v="277"/>
          <ac:picMkLst>
            <pc:docMk/>
            <pc:sldMk cId="1897847447" sldId="262"/>
            <ac:picMk id="22" creationId="{D8875BDD-7426-467B-92A9-95B5FC450624}"/>
          </ac:picMkLst>
        </pc:picChg>
        <pc:cxnChg chg="mod">
          <ac:chgData name="Cedric RANDRIANARIVELO" userId="c86fcdcb-d964-4ce6-b4d1-c94f1378cfe1" providerId="ADAL" clId="{01C9C1F9-FE24-4F15-9CAA-FD58E1387280}" dt="2021-12-16T16:29:45.406" v="297" actId="14100"/>
          <ac:cxnSpMkLst>
            <pc:docMk/>
            <pc:sldMk cId="1897847447" sldId="262"/>
            <ac:cxnSpMk id="13" creationId="{0BD22690-1936-4557-A730-A27CB4441CB0}"/>
          </ac:cxnSpMkLst>
        </pc:cxnChg>
        <pc:cxnChg chg="mod">
          <ac:chgData name="Cedric RANDRIANARIVELO" userId="c86fcdcb-d964-4ce6-b4d1-c94f1378cfe1" providerId="ADAL" clId="{01C9C1F9-FE24-4F15-9CAA-FD58E1387280}" dt="2021-12-16T16:29:26.807" v="295" actId="1076"/>
          <ac:cxnSpMkLst>
            <pc:docMk/>
            <pc:sldMk cId="1897847447" sldId="262"/>
            <ac:cxnSpMk id="14" creationId="{7061DE28-05D4-4E7C-8852-A7DF70AEA96C}"/>
          </ac:cxnSpMkLst>
        </pc:cxnChg>
        <pc:cxnChg chg="del">
          <ac:chgData name="Cedric RANDRIANARIVELO" userId="c86fcdcb-d964-4ce6-b4d1-c94f1378cfe1" providerId="ADAL" clId="{01C9C1F9-FE24-4F15-9CAA-FD58E1387280}" dt="2021-12-16T16:29:54.561" v="298" actId="478"/>
          <ac:cxnSpMkLst>
            <pc:docMk/>
            <pc:sldMk cId="1897847447" sldId="262"/>
            <ac:cxnSpMk id="45" creationId="{1B2B51A7-A017-4BFF-AFF0-5723F868F2BD}"/>
          </ac:cxnSpMkLst>
        </pc:cxnChg>
      </pc:sldChg>
      <pc:sldChg chg="addSp delSp modSp mod">
        <pc:chgData name="Cedric RANDRIANARIVELO" userId="c86fcdcb-d964-4ce6-b4d1-c94f1378cfe1" providerId="ADAL" clId="{01C9C1F9-FE24-4F15-9CAA-FD58E1387280}" dt="2021-12-16T17:31:44.824" v="320" actId="1582"/>
        <pc:sldMkLst>
          <pc:docMk/>
          <pc:sldMk cId="258020103" sldId="263"/>
        </pc:sldMkLst>
        <pc:spChg chg="mod">
          <ac:chgData name="Cedric RANDRIANARIVELO" userId="c86fcdcb-d964-4ce6-b4d1-c94f1378cfe1" providerId="ADAL" clId="{01C9C1F9-FE24-4F15-9CAA-FD58E1387280}" dt="2021-12-16T15:54:52.043" v="153" actId="20577"/>
          <ac:spMkLst>
            <pc:docMk/>
            <pc:sldMk cId="258020103" sldId="263"/>
            <ac:spMk id="33" creationId="{1894B951-57A6-4591-B268-A6860B835CB1}"/>
          </ac:spMkLst>
        </pc:spChg>
        <pc:graphicFrameChg chg="del">
          <ac:chgData name="Cedric RANDRIANARIVELO" userId="c86fcdcb-d964-4ce6-b4d1-c94f1378cfe1" providerId="ADAL" clId="{01C9C1F9-FE24-4F15-9CAA-FD58E1387280}" dt="2021-12-16T16:20:23.597" v="246" actId="478"/>
          <ac:graphicFrameMkLst>
            <pc:docMk/>
            <pc:sldMk cId="258020103" sldId="263"/>
            <ac:graphicFrameMk id="5" creationId="{09ECBA93-81B8-4547-B6D2-7AC3EE2ED88F}"/>
          </ac:graphicFrameMkLst>
        </pc:graphicFrameChg>
        <pc:graphicFrameChg chg="add mod modGraphic">
          <ac:chgData name="Cedric RANDRIANARIVELO" userId="c86fcdcb-d964-4ce6-b4d1-c94f1378cfe1" providerId="ADAL" clId="{01C9C1F9-FE24-4F15-9CAA-FD58E1387280}" dt="2021-12-16T16:22:15.187" v="272" actId="207"/>
          <ac:graphicFrameMkLst>
            <pc:docMk/>
            <pc:sldMk cId="258020103" sldId="263"/>
            <ac:graphicFrameMk id="34" creationId="{DA359936-B90A-4818-AA51-66C927B0C5AE}"/>
          </ac:graphicFrameMkLst>
        </pc:graphicFrameChg>
        <pc:picChg chg="mod">
          <ac:chgData name="Cedric RANDRIANARIVELO" userId="c86fcdcb-d964-4ce6-b4d1-c94f1378cfe1" providerId="ADAL" clId="{01C9C1F9-FE24-4F15-9CAA-FD58E1387280}" dt="2021-12-16T16:03:01.351" v="165" actId="1076"/>
          <ac:picMkLst>
            <pc:docMk/>
            <pc:sldMk cId="258020103" sldId="263"/>
            <ac:picMk id="3" creationId="{794ADF30-11C9-45FE-83E4-E44AC90379E8}"/>
          </ac:picMkLst>
        </pc:picChg>
        <pc:cxnChg chg="add mod">
          <ac:chgData name="Cedric RANDRIANARIVELO" userId="c86fcdcb-d964-4ce6-b4d1-c94f1378cfe1" providerId="ADAL" clId="{01C9C1F9-FE24-4F15-9CAA-FD58E1387280}" dt="2021-12-16T16:02:48.124" v="164" actId="1582"/>
          <ac:cxnSpMkLst>
            <pc:docMk/>
            <pc:sldMk cId="258020103" sldId="263"/>
            <ac:cxnSpMk id="12" creationId="{05DE0808-EDA9-46EF-9112-B9F2597CA069}"/>
          </ac:cxnSpMkLst>
        </pc:cxnChg>
        <pc:cxnChg chg="del mod">
          <ac:chgData name="Cedric RANDRIANARIVELO" userId="c86fcdcb-d964-4ce6-b4d1-c94f1378cfe1" providerId="ADAL" clId="{01C9C1F9-FE24-4F15-9CAA-FD58E1387280}" dt="2021-12-16T17:31:16.714" v="316" actId="478"/>
          <ac:cxnSpMkLst>
            <pc:docMk/>
            <pc:sldMk cId="258020103" sldId="263"/>
            <ac:cxnSpMk id="13" creationId="{275B70AE-6437-4AE6-BDC6-296767092FE6}"/>
          </ac:cxnSpMkLst>
        </pc:cxnChg>
        <pc:cxnChg chg="mod">
          <ac:chgData name="Cedric RANDRIANARIVELO" userId="c86fcdcb-d964-4ce6-b4d1-c94f1378cfe1" providerId="ADAL" clId="{01C9C1F9-FE24-4F15-9CAA-FD58E1387280}" dt="2021-12-16T16:02:28.319" v="162" actId="14100"/>
          <ac:cxnSpMkLst>
            <pc:docMk/>
            <pc:sldMk cId="258020103" sldId="263"/>
            <ac:cxnSpMk id="17" creationId="{6788AD43-0275-4813-A20B-A6399335611D}"/>
          </ac:cxnSpMkLst>
        </pc:cxnChg>
        <pc:cxnChg chg="add mod">
          <ac:chgData name="Cedric RANDRIANARIVELO" userId="c86fcdcb-d964-4ce6-b4d1-c94f1378cfe1" providerId="ADAL" clId="{01C9C1F9-FE24-4F15-9CAA-FD58E1387280}" dt="2021-12-16T17:31:44.824" v="320" actId="1582"/>
          <ac:cxnSpMkLst>
            <pc:docMk/>
            <pc:sldMk cId="258020103" sldId="263"/>
            <ac:cxnSpMk id="21" creationId="{A5459478-8939-45B4-A2A0-187283206422}"/>
          </ac:cxnSpMkLst>
        </pc:cxnChg>
        <pc:cxnChg chg="add mod">
          <ac:chgData name="Cedric RANDRIANARIVELO" userId="c86fcdcb-d964-4ce6-b4d1-c94f1378cfe1" providerId="ADAL" clId="{01C9C1F9-FE24-4F15-9CAA-FD58E1387280}" dt="2021-12-16T17:31:44.824" v="320" actId="1582"/>
          <ac:cxnSpMkLst>
            <pc:docMk/>
            <pc:sldMk cId="258020103" sldId="263"/>
            <ac:cxnSpMk id="23" creationId="{6B7496DD-B918-4420-888E-72A86C929B85}"/>
          </ac:cxnSpMkLst>
        </pc:cxnChg>
        <pc:cxnChg chg="mod">
          <ac:chgData name="Cedric RANDRIANARIVELO" userId="c86fcdcb-d964-4ce6-b4d1-c94f1378cfe1" providerId="ADAL" clId="{01C9C1F9-FE24-4F15-9CAA-FD58E1387280}" dt="2021-12-16T16:02:48.124" v="164" actId="1582"/>
          <ac:cxnSpMkLst>
            <pc:docMk/>
            <pc:sldMk cId="258020103" sldId="263"/>
            <ac:cxnSpMk id="50" creationId="{F33AEAEC-4486-4934-8F17-675C9B813D83}"/>
          </ac:cxnSpMkLst>
        </pc:cxnChg>
      </pc:sldChg>
      <pc:sldChg chg="addSp modSp mod">
        <pc:chgData name="Cedric RANDRIANARIVELO" userId="c86fcdcb-d964-4ce6-b4d1-c94f1378cfe1" providerId="ADAL" clId="{01C9C1F9-FE24-4F15-9CAA-FD58E1387280}" dt="2021-12-16T16:21:49.037" v="268" actId="1076"/>
        <pc:sldMkLst>
          <pc:docMk/>
          <pc:sldMk cId="499743570" sldId="264"/>
        </pc:sldMkLst>
        <pc:graphicFrameChg chg="add mod">
          <ac:chgData name="Cedric RANDRIANARIVELO" userId="c86fcdcb-d964-4ce6-b4d1-c94f1378cfe1" providerId="ADAL" clId="{01C9C1F9-FE24-4F15-9CAA-FD58E1387280}" dt="2021-12-16T16:21:42.872" v="266" actId="478"/>
          <ac:graphicFrameMkLst>
            <pc:docMk/>
            <pc:sldMk cId="499743570" sldId="264"/>
            <ac:graphicFrameMk id="11" creationId="{057F7FC0-3953-437D-854F-ECE531023608}"/>
          </ac:graphicFrameMkLst>
        </pc:graphicFrameChg>
        <pc:graphicFrameChg chg="mod">
          <ac:chgData name="Cedric RANDRIANARIVELO" userId="c86fcdcb-d964-4ce6-b4d1-c94f1378cfe1" providerId="ADAL" clId="{01C9C1F9-FE24-4F15-9CAA-FD58E1387280}" dt="2021-12-16T16:20:10.666" v="243" actId="478"/>
          <ac:graphicFrameMkLst>
            <pc:docMk/>
            <pc:sldMk cId="499743570" sldId="264"/>
            <ac:graphicFrameMk id="12" creationId="{FD47EF8F-EB44-40C4-AD54-DFDB81DECA93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21:49.037" v="268" actId="1076"/>
          <ac:graphicFrameMkLst>
            <pc:docMk/>
            <pc:sldMk cId="499743570" sldId="264"/>
            <ac:graphicFrameMk id="14" creationId="{6875C32A-3414-497D-91FF-8D507DD23EFC}"/>
          </ac:graphicFrameMkLst>
        </pc:graphicFrameChg>
        <pc:picChg chg="mod">
          <ac:chgData name="Cedric RANDRIANARIVELO" userId="c86fcdcb-d964-4ce6-b4d1-c94f1378cfe1" providerId="ADAL" clId="{01C9C1F9-FE24-4F15-9CAA-FD58E1387280}" dt="2021-12-16T16:06:19.127" v="184" actId="1076"/>
          <ac:picMkLst>
            <pc:docMk/>
            <pc:sldMk cId="499743570" sldId="264"/>
            <ac:picMk id="10" creationId="{49D5D78B-B039-45C7-9628-34E9408AB0E0}"/>
          </ac:picMkLst>
        </pc:picChg>
      </pc:sldChg>
      <pc:sldChg chg="addSp delSp modSp mod">
        <pc:chgData name="Cedric RANDRIANARIVELO" userId="c86fcdcb-d964-4ce6-b4d1-c94f1378cfe1" providerId="ADAL" clId="{01C9C1F9-FE24-4F15-9CAA-FD58E1387280}" dt="2021-12-16T16:20:03.644" v="239"/>
        <pc:sldMkLst>
          <pc:docMk/>
          <pc:sldMk cId="1774796874" sldId="268"/>
        </pc:sldMkLst>
        <pc:graphicFrameChg chg="del mod">
          <ac:chgData name="Cedric RANDRIANARIVELO" userId="c86fcdcb-d964-4ce6-b4d1-c94f1378cfe1" providerId="ADAL" clId="{01C9C1F9-FE24-4F15-9CAA-FD58E1387280}" dt="2021-12-16T16:20:01.419" v="238" actId="478"/>
          <ac:graphicFrameMkLst>
            <pc:docMk/>
            <pc:sldMk cId="1774796874" sldId="268"/>
            <ac:graphicFrameMk id="9" creationId="{96198C06-FD20-41DC-A189-91C145E4754C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20:03.644" v="239"/>
          <ac:graphicFrameMkLst>
            <pc:docMk/>
            <pc:sldMk cId="1774796874" sldId="268"/>
            <ac:graphicFrameMk id="11" creationId="{071C1349-AAD7-4591-8D00-AAE8A15B816D}"/>
          </ac:graphicFrameMkLst>
        </pc:graphicFrameChg>
        <pc:picChg chg="del">
          <ac:chgData name="Cedric RANDRIANARIVELO" userId="c86fcdcb-d964-4ce6-b4d1-c94f1378cfe1" providerId="ADAL" clId="{01C9C1F9-FE24-4F15-9CAA-FD58E1387280}" dt="2021-12-16T15:27:08.916" v="6" actId="478"/>
          <ac:picMkLst>
            <pc:docMk/>
            <pc:sldMk cId="1774796874" sldId="268"/>
            <ac:picMk id="2" creationId="{D8F40B11-E4E0-4FDF-A388-0796B919424D}"/>
          </ac:picMkLst>
        </pc:picChg>
        <pc:picChg chg="add mod">
          <ac:chgData name="Cedric RANDRIANARIVELO" userId="c86fcdcb-d964-4ce6-b4d1-c94f1378cfe1" providerId="ADAL" clId="{01C9C1F9-FE24-4F15-9CAA-FD58E1387280}" dt="2021-12-16T15:27:15.452" v="7" actId="1076"/>
          <ac:picMkLst>
            <pc:docMk/>
            <pc:sldMk cId="1774796874" sldId="268"/>
            <ac:picMk id="10" creationId="{3BE8DD61-CC99-420E-AE5C-7DFFDA58E228}"/>
          </ac:picMkLst>
        </pc:picChg>
      </pc:sldChg>
      <pc:sldChg chg="addSp delSp modSp mod">
        <pc:chgData name="Cedric RANDRIANARIVELO" userId="c86fcdcb-d964-4ce6-b4d1-c94f1378cfe1" providerId="ADAL" clId="{01C9C1F9-FE24-4F15-9CAA-FD58E1387280}" dt="2021-12-16T16:21:33.013" v="261" actId="478"/>
        <pc:sldMkLst>
          <pc:docMk/>
          <pc:sldMk cId="2575450136" sldId="269"/>
        </pc:sldMkLst>
        <pc:spChg chg="add mod">
          <ac:chgData name="Cedric RANDRIANARIVELO" userId="c86fcdcb-d964-4ce6-b4d1-c94f1378cfe1" providerId="ADAL" clId="{01C9C1F9-FE24-4F15-9CAA-FD58E1387280}" dt="2021-12-16T16:19:47.615" v="235"/>
          <ac:spMkLst>
            <pc:docMk/>
            <pc:sldMk cId="2575450136" sldId="269"/>
            <ac:spMk id="10" creationId="{2EF4903F-912E-4989-89E3-697DF2F71894}"/>
          </ac:spMkLst>
        </pc:spChg>
        <pc:spChg chg="add mod">
          <ac:chgData name="Cedric RANDRIANARIVELO" userId="c86fcdcb-d964-4ce6-b4d1-c94f1378cfe1" providerId="ADAL" clId="{01C9C1F9-FE24-4F15-9CAA-FD58E1387280}" dt="2021-12-16T16:19:47.615" v="235"/>
          <ac:spMkLst>
            <pc:docMk/>
            <pc:sldMk cId="2575450136" sldId="269"/>
            <ac:spMk id="11" creationId="{5BB1A742-EDBD-4FE4-A54F-F5A08E56C2E6}"/>
          </ac:spMkLst>
        </pc:spChg>
        <pc:grpChg chg="add mod">
          <ac:chgData name="Cedric RANDRIANARIVELO" userId="c86fcdcb-d964-4ce6-b4d1-c94f1378cfe1" providerId="ADAL" clId="{01C9C1F9-FE24-4F15-9CAA-FD58E1387280}" dt="2021-12-16T16:19:47.615" v="235"/>
          <ac:grpSpMkLst>
            <pc:docMk/>
            <pc:sldMk cId="2575450136" sldId="269"/>
            <ac:grpSpMk id="9" creationId="{5B343DDB-A5CD-4DB0-9B2E-DF9D475D1A6A}"/>
          </ac:grpSpMkLst>
        </pc:grpChg>
        <pc:graphicFrameChg chg="add del mod">
          <ac:chgData name="Cedric RANDRIANARIVELO" userId="c86fcdcb-d964-4ce6-b4d1-c94f1378cfe1" providerId="ADAL" clId="{01C9C1F9-FE24-4F15-9CAA-FD58E1387280}" dt="2021-12-16T16:21:22.195" v="259" actId="478"/>
          <ac:graphicFrameMkLst>
            <pc:docMk/>
            <pc:sldMk cId="2575450136" sldId="269"/>
            <ac:graphicFrameMk id="12" creationId="{14D34A60-27B2-40F9-BEF1-0CDB81F44FBB}"/>
          </ac:graphicFrameMkLst>
        </pc:graphicFrameChg>
        <pc:graphicFrameChg chg="del">
          <ac:chgData name="Cedric RANDRIANARIVELO" userId="c86fcdcb-d964-4ce6-b4d1-c94f1378cfe1" providerId="ADAL" clId="{01C9C1F9-FE24-4F15-9CAA-FD58E1387280}" dt="2021-12-16T16:19:43.993" v="233" actId="478"/>
          <ac:graphicFrameMkLst>
            <pc:docMk/>
            <pc:sldMk cId="2575450136" sldId="269"/>
            <ac:graphicFrameMk id="13" creationId="{F84E50FF-5E63-4583-8064-ED33B9CE2FE1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21:33.013" v="261" actId="478"/>
          <ac:graphicFrameMkLst>
            <pc:docMk/>
            <pc:sldMk cId="2575450136" sldId="269"/>
            <ac:graphicFrameMk id="15" creationId="{BD46F655-76EA-4D57-BF7A-18012764738A}"/>
          </ac:graphicFrameMkLst>
        </pc:graphicFrameChg>
      </pc:sldChg>
      <pc:sldChg chg="addSp delSp modSp mod">
        <pc:chgData name="Cedric RANDRIANARIVELO" userId="c86fcdcb-d964-4ce6-b4d1-c94f1378cfe1" providerId="ADAL" clId="{01C9C1F9-FE24-4F15-9CAA-FD58E1387280}" dt="2021-12-16T16:21:12.834" v="257" actId="1076"/>
        <pc:sldMkLst>
          <pc:docMk/>
          <pc:sldMk cId="1800395360" sldId="270"/>
        </pc:sldMkLst>
        <pc:graphicFrameChg chg="del mod">
          <ac:chgData name="Cedric RANDRIANARIVELO" userId="c86fcdcb-d964-4ce6-b4d1-c94f1378cfe1" providerId="ADAL" clId="{01C9C1F9-FE24-4F15-9CAA-FD58E1387280}" dt="2021-12-16T16:17:43.105" v="226" actId="478"/>
          <ac:graphicFrameMkLst>
            <pc:docMk/>
            <pc:sldMk cId="1800395360" sldId="270"/>
            <ac:graphicFrameMk id="9" creationId="{F4B2E1BA-7337-4F45-8BA9-A686E0E207B7}"/>
          </ac:graphicFrameMkLst>
        </pc:graphicFrameChg>
        <pc:graphicFrameChg chg="add del mod">
          <ac:chgData name="Cedric RANDRIANARIVELO" userId="c86fcdcb-d964-4ce6-b4d1-c94f1378cfe1" providerId="ADAL" clId="{01C9C1F9-FE24-4F15-9CAA-FD58E1387280}" dt="2021-12-16T16:21:03.122" v="254" actId="478"/>
          <ac:graphicFrameMkLst>
            <pc:docMk/>
            <pc:sldMk cId="1800395360" sldId="270"/>
            <ac:graphicFrameMk id="10" creationId="{EE01AEF3-9745-4DCA-9B43-60618328FFE9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21:12.834" v="257" actId="1076"/>
          <ac:graphicFrameMkLst>
            <pc:docMk/>
            <pc:sldMk cId="1800395360" sldId="270"/>
            <ac:graphicFrameMk id="11" creationId="{DE53F8BA-53AE-4A0F-B31C-F834037F169E}"/>
          </ac:graphicFrameMkLst>
        </pc:graphicFrameChg>
        <pc:picChg chg="mod">
          <ac:chgData name="Cedric RANDRIANARIVELO" userId="c86fcdcb-d964-4ce6-b4d1-c94f1378cfe1" providerId="ADAL" clId="{01C9C1F9-FE24-4F15-9CAA-FD58E1387280}" dt="2021-12-16T16:21:07.569" v="256" actId="1076"/>
          <ac:picMkLst>
            <pc:docMk/>
            <pc:sldMk cId="1800395360" sldId="270"/>
            <ac:picMk id="3" creationId="{794ADF30-11C9-45FE-83E4-E44AC90379E8}"/>
          </ac:picMkLst>
        </pc:picChg>
      </pc:sldChg>
      <pc:sldChg chg="addSp delSp modSp mod">
        <pc:chgData name="Cedric RANDRIANARIVELO" userId="c86fcdcb-d964-4ce6-b4d1-c94f1378cfe1" providerId="ADAL" clId="{01C9C1F9-FE24-4F15-9CAA-FD58E1387280}" dt="2021-12-16T16:20:52.219" v="251" actId="207"/>
        <pc:sldMkLst>
          <pc:docMk/>
          <pc:sldMk cId="139053070" sldId="271"/>
        </pc:sldMkLst>
        <pc:graphicFrameChg chg="del">
          <ac:chgData name="Cedric RANDRIANARIVELO" userId="c86fcdcb-d964-4ce6-b4d1-c94f1378cfe1" providerId="ADAL" clId="{01C9C1F9-FE24-4F15-9CAA-FD58E1387280}" dt="2021-12-16T16:15:11.231" v="223" actId="478"/>
          <ac:graphicFrameMkLst>
            <pc:docMk/>
            <pc:sldMk cId="139053070" sldId="271"/>
            <ac:graphicFrameMk id="9" creationId="{23420B1F-60D9-4166-95C5-6AB6C6BAD138}"/>
          </ac:graphicFrameMkLst>
        </pc:graphicFrameChg>
        <pc:graphicFrameChg chg="add mod modGraphic">
          <ac:chgData name="Cedric RANDRIANARIVELO" userId="c86fcdcb-d964-4ce6-b4d1-c94f1378cfe1" providerId="ADAL" clId="{01C9C1F9-FE24-4F15-9CAA-FD58E1387280}" dt="2021-12-16T16:20:52.219" v="251" actId="207"/>
          <ac:graphicFrameMkLst>
            <pc:docMk/>
            <pc:sldMk cId="139053070" sldId="271"/>
            <ac:graphicFrameMk id="10" creationId="{1FCAC287-33B0-400D-9C19-A9EE123441E0}"/>
          </ac:graphicFrameMkLst>
        </pc:graphicFrameChg>
      </pc:sldChg>
      <pc:sldChg chg="addSp delSp modSp mod">
        <pc:chgData name="Cedric RANDRIANARIVELO" userId="c86fcdcb-d964-4ce6-b4d1-c94f1378cfe1" providerId="ADAL" clId="{01C9C1F9-FE24-4F15-9CAA-FD58E1387280}" dt="2021-12-16T16:14:52.432" v="219"/>
        <pc:sldMkLst>
          <pc:docMk/>
          <pc:sldMk cId="346360869" sldId="272"/>
        </pc:sldMkLst>
        <pc:spChg chg="mod">
          <ac:chgData name="Cedric RANDRIANARIVELO" userId="c86fcdcb-d964-4ce6-b4d1-c94f1378cfe1" providerId="ADAL" clId="{01C9C1F9-FE24-4F15-9CAA-FD58E1387280}" dt="2021-12-16T15:30:33.199" v="15" actId="1076"/>
          <ac:spMkLst>
            <pc:docMk/>
            <pc:sldMk cId="346360869" sldId="272"/>
            <ac:spMk id="17" creationId="{1851CDCC-B824-48DE-BC82-978D4C301E7D}"/>
          </ac:spMkLst>
        </pc:spChg>
        <pc:spChg chg="mod">
          <ac:chgData name="Cedric RANDRIANARIVELO" userId="c86fcdcb-d964-4ce6-b4d1-c94f1378cfe1" providerId="ADAL" clId="{01C9C1F9-FE24-4F15-9CAA-FD58E1387280}" dt="2021-12-16T15:30:33.199" v="15" actId="1076"/>
          <ac:spMkLst>
            <pc:docMk/>
            <pc:sldMk cId="346360869" sldId="272"/>
            <ac:spMk id="19" creationId="{EAD9060F-B84A-41D2-B6EC-17B7315575BE}"/>
          </ac:spMkLst>
        </pc:spChg>
        <pc:graphicFrameChg chg="add mod">
          <ac:chgData name="Cedric RANDRIANARIVELO" userId="c86fcdcb-d964-4ce6-b4d1-c94f1378cfe1" providerId="ADAL" clId="{01C9C1F9-FE24-4F15-9CAA-FD58E1387280}" dt="2021-12-16T16:14:52.432" v="219"/>
          <ac:graphicFrameMkLst>
            <pc:docMk/>
            <pc:sldMk cId="346360869" sldId="272"/>
            <ac:graphicFrameMk id="10" creationId="{EE7D1B99-9F52-4BBF-8D1F-FB2937B8112E}"/>
          </ac:graphicFrameMkLst>
        </pc:graphicFrameChg>
        <pc:graphicFrameChg chg="del">
          <ac:chgData name="Cedric RANDRIANARIVELO" userId="c86fcdcb-d964-4ce6-b4d1-c94f1378cfe1" providerId="ADAL" clId="{01C9C1F9-FE24-4F15-9CAA-FD58E1387280}" dt="2021-12-16T16:14:50.724" v="218" actId="478"/>
          <ac:graphicFrameMkLst>
            <pc:docMk/>
            <pc:sldMk cId="346360869" sldId="272"/>
            <ac:graphicFrameMk id="12" creationId="{FD47EF8F-EB44-40C4-AD54-DFDB81DECA93}"/>
          </ac:graphicFrameMkLst>
        </pc:graphicFrameChg>
      </pc:sldChg>
      <pc:sldChg chg="addSp delSp modSp mod">
        <pc:chgData name="Cedric RANDRIANARIVELO" userId="c86fcdcb-d964-4ce6-b4d1-c94f1378cfe1" providerId="ADAL" clId="{01C9C1F9-FE24-4F15-9CAA-FD58E1387280}" dt="2021-12-16T17:07:24.689" v="309" actId="113"/>
        <pc:sldMkLst>
          <pc:docMk/>
          <pc:sldMk cId="3515385845" sldId="275"/>
        </pc:sldMkLst>
        <pc:spChg chg="mod">
          <ac:chgData name="Cedric RANDRIANARIVELO" userId="c86fcdcb-d964-4ce6-b4d1-c94f1378cfe1" providerId="ADAL" clId="{01C9C1F9-FE24-4F15-9CAA-FD58E1387280}" dt="2021-12-16T17:07:24.689" v="309" actId="113"/>
          <ac:spMkLst>
            <pc:docMk/>
            <pc:sldMk cId="3515385845" sldId="275"/>
            <ac:spMk id="8" creationId="{F11DA5B0-3964-4F82-93A2-DFC46E6BEB1A}"/>
          </ac:spMkLst>
        </pc:spChg>
        <pc:graphicFrameChg chg="del mod">
          <ac:chgData name="Cedric RANDRIANARIVELO" userId="c86fcdcb-d964-4ce6-b4d1-c94f1378cfe1" providerId="ADAL" clId="{01C9C1F9-FE24-4F15-9CAA-FD58E1387280}" dt="2021-12-16T16:15:02.017" v="221" actId="478"/>
          <ac:graphicFrameMkLst>
            <pc:docMk/>
            <pc:sldMk cId="3515385845" sldId="275"/>
            <ac:graphicFrameMk id="9" creationId="{23420B1F-60D9-4166-95C5-6AB6C6BAD138}"/>
          </ac:graphicFrameMkLst>
        </pc:graphicFrameChg>
        <pc:graphicFrameChg chg="add mod modGraphic">
          <ac:chgData name="Cedric RANDRIANARIVELO" userId="c86fcdcb-d964-4ce6-b4d1-c94f1378cfe1" providerId="ADAL" clId="{01C9C1F9-FE24-4F15-9CAA-FD58E1387280}" dt="2021-12-16T16:18:30.402" v="232" actId="207"/>
          <ac:graphicFrameMkLst>
            <pc:docMk/>
            <pc:sldMk cId="3515385845" sldId="275"/>
            <ac:graphicFrameMk id="10" creationId="{5ED89493-835D-461D-AD1D-07A00A7D247D}"/>
          </ac:graphicFrameMkLst>
        </pc:graphicFrameChg>
      </pc:sldChg>
      <pc:sldChg chg="del">
        <pc:chgData name="Cedric RANDRIANARIVELO" userId="c86fcdcb-d964-4ce6-b4d1-c94f1378cfe1" providerId="ADAL" clId="{01C9C1F9-FE24-4F15-9CAA-FD58E1387280}" dt="2021-12-16T15:28:40.596" v="14" actId="47"/>
        <pc:sldMkLst>
          <pc:docMk/>
          <pc:sldMk cId="4103662159" sldId="276"/>
        </pc:sldMkLst>
      </pc:sldChg>
      <pc:sldChg chg="addSp delSp modSp mod">
        <pc:chgData name="Cedric RANDRIANARIVELO" userId="c86fcdcb-d964-4ce6-b4d1-c94f1378cfe1" providerId="ADAL" clId="{01C9C1F9-FE24-4F15-9CAA-FD58E1387280}" dt="2021-12-16T16:14:36.465" v="217"/>
        <pc:sldMkLst>
          <pc:docMk/>
          <pc:sldMk cId="3156960331" sldId="277"/>
        </pc:sldMkLst>
        <pc:spChg chg="del">
          <ac:chgData name="Cedric RANDRIANARIVELO" userId="c86fcdcb-d964-4ce6-b4d1-c94f1378cfe1" providerId="ADAL" clId="{01C9C1F9-FE24-4F15-9CAA-FD58E1387280}" dt="2021-12-16T15:39:23.321" v="105" actId="478"/>
          <ac:spMkLst>
            <pc:docMk/>
            <pc:sldMk cId="3156960331" sldId="277"/>
            <ac:spMk id="2" creationId="{D1C2EDD7-9FAD-4CE5-AEF1-728E23E18D76}"/>
          </ac:spMkLst>
        </pc:spChg>
        <pc:spChg chg="del">
          <ac:chgData name="Cedric RANDRIANARIVELO" userId="c86fcdcb-d964-4ce6-b4d1-c94f1378cfe1" providerId="ADAL" clId="{01C9C1F9-FE24-4F15-9CAA-FD58E1387280}" dt="2021-12-16T15:39:24.555" v="106" actId="478"/>
          <ac:spMkLst>
            <pc:docMk/>
            <pc:sldMk cId="3156960331" sldId="277"/>
            <ac:spMk id="14" creationId="{F61179CC-08C9-4197-B8A2-B377DF6125FF}"/>
          </ac:spMkLst>
        </pc:spChg>
        <pc:graphicFrameChg chg="del mod">
          <ac:chgData name="Cedric RANDRIANARIVELO" userId="c86fcdcb-d964-4ce6-b4d1-c94f1378cfe1" providerId="ADAL" clId="{01C9C1F9-FE24-4F15-9CAA-FD58E1387280}" dt="2021-12-16T16:14:34.415" v="216" actId="478"/>
          <ac:graphicFrameMkLst>
            <pc:docMk/>
            <pc:sldMk cId="3156960331" sldId="277"/>
            <ac:graphicFrameMk id="12" creationId="{FD47EF8F-EB44-40C4-AD54-DFDB81DECA93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14:36.465" v="217"/>
          <ac:graphicFrameMkLst>
            <pc:docMk/>
            <pc:sldMk cId="3156960331" sldId="277"/>
            <ac:graphicFrameMk id="19" creationId="{D52AD2F8-2585-41FF-A9EA-C03FA4A1B628}"/>
          </ac:graphicFrameMkLst>
        </pc:graphicFrameChg>
        <pc:picChg chg="add del mod">
          <ac:chgData name="Cedric RANDRIANARIVELO" userId="c86fcdcb-d964-4ce6-b4d1-c94f1378cfe1" providerId="ADAL" clId="{01C9C1F9-FE24-4F15-9CAA-FD58E1387280}" dt="2021-12-16T15:35:43.594" v="21"/>
          <ac:picMkLst>
            <pc:docMk/>
            <pc:sldMk cId="3156960331" sldId="277"/>
            <ac:picMk id="15" creationId="{61FF2CD2-E182-41F2-99C8-32FE198F4525}"/>
          </ac:picMkLst>
        </pc:picChg>
        <pc:picChg chg="del">
          <ac:chgData name="Cedric RANDRIANARIVELO" userId="c86fcdcb-d964-4ce6-b4d1-c94f1378cfe1" providerId="ADAL" clId="{01C9C1F9-FE24-4F15-9CAA-FD58E1387280}" dt="2021-12-16T15:39:18.300" v="101" actId="478"/>
          <ac:picMkLst>
            <pc:docMk/>
            <pc:sldMk cId="3156960331" sldId="277"/>
            <ac:picMk id="16" creationId="{0B7A5402-252C-4455-BA4D-B1F6DA66D8C6}"/>
          </ac:picMkLst>
        </pc:picChg>
        <pc:picChg chg="del">
          <ac:chgData name="Cedric RANDRIANARIVELO" userId="c86fcdcb-d964-4ce6-b4d1-c94f1378cfe1" providerId="ADAL" clId="{01C9C1F9-FE24-4F15-9CAA-FD58E1387280}" dt="2021-12-16T15:39:19.167" v="102" actId="478"/>
          <ac:picMkLst>
            <pc:docMk/>
            <pc:sldMk cId="3156960331" sldId="277"/>
            <ac:picMk id="17" creationId="{4EBAF756-9CA9-4380-98A5-3AE00968260C}"/>
          </ac:picMkLst>
        </pc:picChg>
        <pc:picChg chg="add del mod">
          <ac:chgData name="Cedric RANDRIANARIVELO" userId="c86fcdcb-d964-4ce6-b4d1-c94f1378cfe1" providerId="ADAL" clId="{01C9C1F9-FE24-4F15-9CAA-FD58E1387280}" dt="2021-12-16T15:37:03.185" v="41"/>
          <ac:picMkLst>
            <pc:docMk/>
            <pc:sldMk cId="3156960331" sldId="277"/>
            <ac:picMk id="18" creationId="{7DF0B503-7EDA-4173-96FF-A0C2C3D018EA}"/>
          </ac:picMkLst>
        </pc:picChg>
        <pc:picChg chg="mod">
          <ac:chgData name="Cedric RANDRIANARIVELO" userId="c86fcdcb-d964-4ce6-b4d1-c94f1378cfe1" providerId="ADAL" clId="{01C9C1F9-FE24-4F15-9CAA-FD58E1387280}" dt="2021-12-16T15:40:41.630" v="128" actId="1582"/>
          <ac:picMkLst>
            <pc:docMk/>
            <pc:sldMk cId="3156960331" sldId="277"/>
            <ac:picMk id="104" creationId="{403D34EB-1BB1-4BB9-8147-4762CB45B7F8}"/>
          </ac:picMkLst>
        </pc:picChg>
        <pc:picChg chg="mod">
          <ac:chgData name="Cedric RANDRIANARIVELO" userId="c86fcdcb-d964-4ce6-b4d1-c94f1378cfe1" providerId="ADAL" clId="{01C9C1F9-FE24-4F15-9CAA-FD58E1387280}" dt="2021-12-16T15:40:41.630" v="128" actId="1582"/>
          <ac:picMkLst>
            <pc:docMk/>
            <pc:sldMk cId="3156960331" sldId="277"/>
            <ac:picMk id="105" creationId="{4612E6F9-F06D-431F-939D-DBCD7A4A1E7C}"/>
          </ac:picMkLst>
        </pc:picChg>
        <pc:picChg chg="del mod">
          <ac:chgData name="Cedric RANDRIANARIVELO" userId="c86fcdcb-d964-4ce6-b4d1-c94f1378cfe1" providerId="ADAL" clId="{01C9C1F9-FE24-4F15-9CAA-FD58E1387280}" dt="2021-12-16T15:39:13.893" v="100" actId="478"/>
          <ac:picMkLst>
            <pc:docMk/>
            <pc:sldMk cId="3156960331" sldId="277"/>
            <ac:picMk id="106" creationId="{CF3AB928-F901-44F0-91D4-CFCA54076277}"/>
          </ac:picMkLst>
        </pc:picChg>
        <pc:picChg chg="del mod">
          <ac:chgData name="Cedric RANDRIANARIVELO" userId="c86fcdcb-d964-4ce6-b4d1-c94f1378cfe1" providerId="ADAL" clId="{01C9C1F9-FE24-4F15-9CAA-FD58E1387280}" dt="2021-12-16T15:39:10.651" v="99" actId="478"/>
          <ac:picMkLst>
            <pc:docMk/>
            <pc:sldMk cId="3156960331" sldId="277"/>
            <ac:picMk id="107" creationId="{7A095E8D-5E41-4788-A3B6-76CC8AABC608}"/>
          </ac:picMkLst>
        </pc:picChg>
      </pc:sldChg>
      <pc:sldChg chg="addSp delSp modSp add mod modAnim">
        <pc:chgData name="Cedric RANDRIANARIVELO" userId="c86fcdcb-d964-4ce6-b4d1-c94f1378cfe1" providerId="ADAL" clId="{01C9C1F9-FE24-4F15-9CAA-FD58E1387280}" dt="2021-12-16T16:12:42.100" v="194"/>
        <pc:sldMkLst>
          <pc:docMk/>
          <pc:sldMk cId="2057580388" sldId="278"/>
        </pc:sldMkLst>
        <pc:spChg chg="del">
          <ac:chgData name="Cedric RANDRIANARIVELO" userId="c86fcdcb-d964-4ce6-b4d1-c94f1378cfe1" providerId="ADAL" clId="{01C9C1F9-FE24-4F15-9CAA-FD58E1387280}" dt="2021-12-16T15:28:26.034" v="10" actId="478"/>
          <ac:spMkLst>
            <pc:docMk/>
            <pc:sldMk cId="2057580388" sldId="278"/>
            <ac:spMk id="17" creationId="{1851CDCC-B824-48DE-BC82-978D4C301E7D}"/>
          </ac:spMkLst>
        </pc:spChg>
        <pc:spChg chg="del">
          <ac:chgData name="Cedric RANDRIANARIVELO" userId="c86fcdcb-d964-4ce6-b4d1-c94f1378cfe1" providerId="ADAL" clId="{01C9C1F9-FE24-4F15-9CAA-FD58E1387280}" dt="2021-12-16T15:28:27.632" v="11" actId="478"/>
          <ac:spMkLst>
            <pc:docMk/>
            <pc:sldMk cId="2057580388" sldId="278"/>
            <ac:spMk id="19" creationId="{EAD9060F-B84A-41D2-B6EC-17B7315575BE}"/>
          </ac:spMkLst>
        </pc:spChg>
        <pc:graphicFrameChg chg="add del mod">
          <ac:chgData name="Cedric RANDRIANARIVELO" userId="c86fcdcb-d964-4ce6-b4d1-c94f1378cfe1" providerId="ADAL" clId="{01C9C1F9-FE24-4F15-9CAA-FD58E1387280}" dt="2021-12-16T16:12:42.100" v="194"/>
          <ac:graphicFrameMkLst>
            <pc:docMk/>
            <pc:sldMk cId="2057580388" sldId="278"/>
            <ac:graphicFrameMk id="7" creationId="{4BBFCDBF-4611-4D0D-AA55-EFE3F3B7FA9E}"/>
          </ac:graphicFrameMkLst>
        </pc:graphicFrameChg>
        <pc:graphicFrameChg chg="mod modGraphic">
          <ac:chgData name="Cedric RANDRIANARIVELO" userId="c86fcdcb-d964-4ce6-b4d1-c94f1378cfe1" providerId="ADAL" clId="{01C9C1F9-FE24-4F15-9CAA-FD58E1387280}" dt="2021-12-16T16:12:11.904" v="186" actId="207"/>
          <ac:graphicFrameMkLst>
            <pc:docMk/>
            <pc:sldMk cId="2057580388" sldId="278"/>
            <ac:graphicFrameMk id="12" creationId="{FD47EF8F-EB44-40C4-AD54-DFDB81DECA93}"/>
          </ac:graphicFrameMkLst>
        </pc:graphicFrameChg>
        <pc:picChg chg="add mod">
          <ac:chgData name="Cedric RANDRIANARIVELO" userId="c86fcdcb-d964-4ce6-b4d1-c94f1378cfe1" providerId="ADAL" clId="{01C9C1F9-FE24-4F15-9CAA-FD58E1387280}" dt="2021-12-16T15:28:32.655" v="13"/>
          <ac:picMkLst>
            <pc:docMk/>
            <pc:sldMk cId="2057580388" sldId="278"/>
            <ac:picMk id="10" creationId="{EF8410C1-C1BA-46D4-8D97-0559E8B73232}"/>
          </ac:picMkLst>
        </pc:picChg>
        <pc:picChg chg="del">
          <ac:chgData name="Cedric RANDRIANARIVELO" userId="c86fcdcb-d964-4ce6-b4d1-c94f1378cfe1" providerId="ADAL" clId="{01C9C1F9-FE24-4F15-9CAA-FD58E1387280}" dt="2021-12-16T15:28:28.277" v="12" actId="478"/>
          <ac:picMkLst>
            <pc:docMk/>
            <pc:sldMk cId="2057580388" sldId="278"/>
            <ac:picMk id="16" creationId="{55B84411-CA5D-4140-9371-82EDAAD9B74B}"/>
          </ac:picMkLst>
        </pc:picChg>
        <pc:picChg chg="del">
          <ac:chgData name="Cedric RANDRIANARIVELO" userId="c86fcdcb-d964-4ce6-b4d1-c94f1378cfe1" providerId="ADAL" clId="{01C9C1F9-FE24-4F15-9CAA-FD58E1387280}" dt="2021-12-16T15:28:25.252" v="9" actId="478"/>
          <ac:picMkLst>
            <pc:docMk/>
            <pc:sldMk cId="2057580388" sldId="278"/>
            <ac:picMk id="18" creationId="{F5D84A02-2F44-45C1-A652-9C2851A499DA}"/>
          </ac:picMkLst>
        </pc:picChg>
      </pc:sldChg>
      <pc:sldChg chg="add del mod ord modShow">
        <pc:chgData name="Cedric RANDRIANARIVELO" userId="c86fcdcb-d964-4ce6-b4d1-c94f1378cfe1" providerId="ADAL" clId="{01C9C1F9-FE24-4F15-9CAA-FD58E1387280}" dt="2021-12-16T17:17:20.132" v="312" actId="47"/>
        <pc:sldMkLst>
          <pc:docMk/>
          <pc:sldMk cId="344303238" sldId="279"/>
        </pc:sldMkLst>
      </pc:sldChg>
      <pc:sldChg chg="addSp delSp modSp add mod">
        <pc:chgData name="Cedric RANDRIANARIVELO" userId="c86fcdcb-d964-4ce6-b4d1-c94f1378cfe1" providerId="ADAL" clId="{01C9C1F9-FE24-4F15-9CAA-FD58E1387280}" dt="2021-12-16T16:14:26.173" v="214"/>
        <pc:sldMkLst>
          <pc:docMk/>
          <pc:sldMk cId="2180380455" sldId="280"/>
        </pc:sldMkLst>
        <pc:spChg chg="del">
          <ac:chgData name="Cedric RANDRIANARIVELO" userId="c86fcdcb-d964-4ce6-b4d1-c94f1378cfe1" providerId="ADAL" clId="{01C9C1F9-FE24-4F15-9CAA-FD58E1387280}" dt="2021-12-16T15:40:04.566" v="120" actId="478"/>
          <ac:spMkLst>
            <pc:docMk/>
            <pc:sldMk cId="2180380455" sldId="280"/>
            <ac:spMk id="2" creationId="{D1C2EDD7-9FAD-4CE5-AEF1-728E23E18D76}"/>
          </ac:spMkLst>
        </pc:spChg>
        <pc:spChg chg="del">
          <ac:chgData name="Cedric RANDRIANARIVELO" userId="c86fcdcb-d964-4ce6-b4d1-c94f1378cfe1" providerId="ADAL" clId="{01C9C1F9-FE24-4F15-9CAA-FD58E1387280}" dt="2021-12-16T15:40:02.572" v="119" actId="478"/>
          <ac:spMkLst>
            <pc:docMk/>
            <pc:sldMk cId="2180380455" sldId="280"/>
            <ac:spMk id="14" creationId="{F61179CC-08C9-4197-B8A2-B377DF6125FF}"/>
          </ac:spMkLst>
        </pc:spChg>
        <pc:graphicFrameChg chg="del mod">
          <ac:chgData name="Cedric RANDRIANARIVELO" userId="c86fcdcb-d964-4ce6-b4d1-c94f1378cfe1" providerId="ADAL" clId="{01C9C1F9-FE24-4F15-9CAA-FD58E1387280}" dt="2021-12-16T16:13:17.639" v="199" actId="478"/>
          <ac:graphicFrameMkLst>
            <pc:docMk/>
            <pc:sldMk cId="2180380455" sldId="280"/>
            <ac:graphicFrameMk id="12" creationId="{FD47EF8F-EB44-40C4-AD54-DFDB81DECA93}"/>
          </ac:graphicFrameMkLst>
        </pc:graphicFrameChg>
        <pc:graphicFrameChg chg="add del mod">
          <ac:chgData name="Cedric RANDRIANARIVELO" userId="c86fcdcb-d964-4ce6-b4d1-c94f1378cfe1" providerId="ADAL" clId="{01C9C1F9-FE24-4F15-9CAA-FD58E1387280}" dt="2021-12-16T16:14:24.249" v="213" actId="478"/>
          <ac:graphicFrameMkLst>
            <pc:docMk/>
            <pc:sldMk cId="2180380455" sldId="280"/>
            <ac:graphicFrameMk id="18" creationId="{090FE8A1-AEB5-4CE4-B9C6-2AD3D19F68EF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14:26.173" v="214"/>
          <ac:graphicFrameMkLst>
            <pc:docMk/>
            <pc:sldMk cId="2180380455" sldId="280"/>
            <ac:graphicFrameMk id="19" creationId="{4D923316-4A9F-45A6-9791-186163B681D0}"/>
          </ac:graphicFrameMkLst>
        </pc:graphicFrameChg>
        <pc:picChg chg="mod">
          <ac:chgData name="Cedric RANDRIANARIVELO" userId="c86fcdcb-d964-4ce6-b4d1-c94f1378cfe1" providerId="ADAL" clId="{01C9C1F9-FE24-4F15-9CAA-FD58E1387280}" dt="2021-12-16T15:40:00.792" v="118" actId="1076"/>
          <ac:picMkLst>
            <pc:docMk/>
            <pc:sldMk cId="2180380455" sldId="280"/>
            <ac:picMk id="3" creationId="{794ADF30-11C9-45FE-83E4-E44AC90379E8}"/>
          </ac:picMkLst>
        </pc:picChg>
        <pc:picChg chg="add del mod">
          <ac:chgData name="Cedric RANDRIANARIVELO" userId="c86fcdcb-d964-4ce6-b4d1-c94f1378cfe1" providerId="ADAL" clId="{01C9C1F9-FE24-4F15-9CAA-FD58E1387280}" dt="2021-12-16T15:37:19.298" v="48"/>
          <ac:picMkLst>
            <pc:docMk/>
            <pc:sldMk cId="2180380455" sldId="280"/>
            <ac:picMk id="15" creationId="{BDD4F61A-EE02-424A-8CB0-36B6816D22A4}"/>
          </ac:picMkLst>
        </pc:picChg>
        <pc:picChg chg="mod">
          <ac:chgData name="Cedric RANDRIANARIVELO" userId="c86fcdcb-d964-4ce6-b4d1-c94f1378cfe1" providerId="ADAL" clId="{01C9C1F9-FE24-4F15-9CAA-FD58E1387280}" dt="2021-12-16T15:40:30.428" v="127" actId="1582"/>
          <ac:picMkLst>
            <pc:docMk/>
            <pc:sldMk cId="2180380455" sldId="280"/>
            <ac:picMk id="16" creationId="{0B7A5402-252C-4455-BA4D-B1F6DA66D8C6}"/>
          </ac:picMkLst>
        </pc:picChg>
        <pc:picChg chg="mod">
          <ac:chgData name="Cedric RANDRIANARIVELO" userId="c86fcdcb-d964-4ce6-b4d1-c94f1378cfe1" providerId="ADAL" clId="{01C9C1F9-FE24-4F15-9CAA-FD58E1387280}" dt="2021-12-16T15:40:30.428" v="127" actId="1582"/>
          <ac:picMkLst>
            <pc:docMk/>
            <pc:sldMk cId="2180380455" sldId="280"/>
            <ac:picMk id="17" creationId="{4EBAF756-9CA9-4380-98A5-3AE00968260C}"/>
          </ac:picMkLst>
        </pc:picChg>
        <pc:picChg chg="del mod">
          <ac:chgData name="Cedric RANDRIANARIVELO" userId="c86fcdcb-d964-4ce6-b4d1-c94f1378cfe1" providerId="ADAL" clId="{01C9C1F9-FE24-4F15-9CAA-FD58E1387280}" dt="2021-12-16T15:39:57.495" v="115" actId="478"/>
          <ac:picMkLst>
            <pc:docMk/>
            <pc:sldMk cId="2180380455" sldId="280"/>
            <ac:picMk id="104" creationId="{403D34EB-1BB1-4BB9-8147-4762CB45B7F8}"/>
          </ac:picMkLst>
        </pc:picChg>
        <pc:picChg chg="del mod">
          <ac:chgData name="Cedric RANDRIANARIVELO" userId="c86fcdcb-d964-4ce6-b4d1-c94f1378cfe1" providerId="ADAL" clId="{01C9C1F9-FE24-4F15-9CAA-FD58E1387280}" dt="2021-12-16T15:39:56.050" v="113" actId="478"/>
          <ac:picMkLst>
            <pc:docMk/>
            <pc:sldMk cId="2180380455" sldId="280"/>
            <ac:picMk id="105" creationId="{4612E6F9-F06D-431F-939D-DBCD7A4A1E7C}"/>
          </ac:picMkLst>
        </pc:picChg>
        <pc:picChg chg="del mod">
          <ac:chgData name="Cedric RANDRIANARIVELO" userId="c86fcdcb-d964-4ce6-b4d1-c94f1378cfe1" providerId="ADAL" clId="{01C9C1F9-FE24-4F15-9CAA-FD58E1387280}" dt="2021-12-16T15:39:56.797" v="114" actId="478"/>
          <ac:picMkLst>
            <pc:docMk/>
            <pc:sldMk cId="2180380455" sldId="280"/>
            <ac:picMk id="106" creationId="{CF3AB928-F901-44F0-91D4-CFCA54076277}"/>
          </ac:picMkLst>
        </pc:picChg>
        <pc:picChg chg="del mod">
          <ac:chgData name="Cedric RANDRIANARIVELO" userId="c86fcdcb-d964-4ce6-b4d1-c94f1378cfe1" providerId="ADAL" clId="{01C9C1F9-FE24-4F15-9CAA-FD58E1387280}" dt="2021-12-16T15:39:55.212" v="112" actId="478"/>
          <ac:picMkLst>
            <pc:docMk/>
            <pc:sldMk cId="2180380455" sldId="280"/>
            <ac:picMk id="107" creationId="{7A095E8D-5E41-4788-A3B6-76CC8AABC608}"/>
          </ac:picMkLst>
        </pc:picChg>
      </pc:sldChg>
      <pc:sldChg chg="addSp delSp modSp add mod">
        <pc:chgData name="Cedric RANDRIANARIVELO" userId="c86fcdcb-d964-4ce6-b4d1-c94f1378cfe1" providerId="ADAL" clId="{01C9C1F9-FE24-4F15-9CAA-FD58E1387280}" dt="2021-12-16T16:13:44.043" v="204" actId="207"/>
        <pc:sldMkLst>
          <pc:docMk/>
          <pc:sldMk cId="1806767762" sldId="281"/>
        </pc:sldMkLst>
        <pc:spChg chg="del">
          <ac:chgData name="Cedric RANDRIANARIVELO" userId="c86fcdcb-d964-4ce6-b4d1-c94f1378cfe1" providerId="ADAL" clId="{01C9C1F9-FE24-4F15-9CAA-FD58E1387280}" dt="2021-12-16T15:37:48.872" v="66" actId="478"/>
          <ac:spMkLst>
            <pc:docMk/>
            <pc:sldMk cId="1806767762" sldId="281"/>
            <ac:spMk id="2" creationId="{D1C2EDD7-9FAD-4CE5-AEF1-728E23E18D76}"/>
          </ac:spMkLst>
        </pc:spChg>
        <pc:spChg chg="del">
          <ac:chgData name="Cedric RANDRIANARIVELO" userId="c86fcdcb-d964-4ce6-b4d1-c94f1378cfe1" providerId="ADAL" clId="{01C9C1F9-FE24-4F15-9CAA-FD58E1387280}" dt="2021-12-16T15:37:46.591" v="65" actId="478"/>
          <ac:spMkLst>
            <pc:docMk/>
            <pc:sldMk cId="1806767762" sldId="281"/>
            <ac:spMk id="14" creationId="{F61179CC-08C9-4197-B8A2-B377DF6125FF}"/>
          </ac:spMkLst>
        </pc:spChg>
        <pc:spChg chg="add del mod">
          <ac:chgData name="Cedric RANDRIANARIVELO" userId="c86fcdcb-d964-4ce6-b4d1-c94f1378cfe1" providerId="ADAL" clId="{01C9C1F9-FE24-4F15-9CAA-FD58E1387280}" dt="2021-12-16T15:41:29.802" v="131" actId="478"/>
          <ac:spMkLst>
            <pc:docMk/>
            <pc:sldMk cId="1806767762" sldId="281"/>
            <ac:spMk id="15" creationId="{4DB9A612-43E6-46FE-AF0D-3F1DA73E7662}"/>
          </ac:spMkLst>
        </pc:spChg>
        <pc:spChg chg="add mod">
          <ac:chgData name="Cedric RANDRIANARIVELO" userId="c86fcdcb-d964-4ce6-b4d1-c94f1378cfe1" providerId="ADAL" clId="{01C9C1F9-FE24-4F15-9CAA-FD58E1387280}" dt="2021-12-16T16:12:26.409" v="190"/>
          <ac:spMkLst>
            <pc:docMk/>
            <pc:sldMk cId="1806767762" sldId="281"/>
            <ac:spMk id="19" creationId="{C559B80B-1669-46DB-9C3E-403093BDE8E3}"/>
          </ac:spMkLst>
        </pc:spChg>
        <pc:spChg chg="mod">
          <ac:chgData name="Cedric RANDRIANARIVELO" userId="c86fcdcb-d964-4ce6-b4d1-c94f1378cfe1" providerId="ADAL" clId="{01C9C1F9-FE24-4F15-9CAA-FD58E1387280}" dt="2021-12-16T15:37:36.926" v="60" actId="20577"/>
          <ac:spMkLst>
            <pc:docMk/>
            <pc:sldMk cId="1806767762" sldId="281"/>
            <ac:spMk id="20" creationId="{5D89E040-CA90-4858-9F4E-96FD33B55035}"/>
          </ac:spMkLst>
        </pc:spChg>
        <pc:spChg chg="add mod">
          <ac:chgData name="Cedric RANDRIANARIVELO" userId="c86fcdcb-d964-4ce6-b4d1-c94f1378cfe1" providerId="ADAL" clId="{01C9C1F9-FE24-4F15-9CAA-FD58E1387280}" dt="2021-12-16T16:12:26.409" v="190"/>
          <ac:spMkLst>
            <pc:docMk/>
            <pc:sldMk cId="1806767762" sldId="281"/>
            <ac:spMk id="21" creationId="{13C303DA-DC42-41FB-998F-CE86468B94DC}"/>
          </ac:spMkLst>
        </pc:spChg>
        <pc:spChg chg="add mod">
          <ac:chgData name="Cedric RANDRIANARIVELO" userId="c86fcdcb-d964-4ce6-b4d1-c94f1378cfe1" providerId="ADAL" clId="{01C9C1F9-FE24-4F15-9CAA-FD58E1387280}" dt="2021-12-16T16:12:34.019" v="192"/>
          <ac:spMkLst>
            <pc:docMk/>
            <pc:sldMk cId="1806767762" sldId="281"/>
            <ac:spMk id="23" creationId="{36E188A6-61DA-418B-BA8F-1F61CEA3AFD7}"/>
          </ac:spMkLst>
        </pc:spChg>
        <pc:spChg chg="add mod">
          <ac:chgData name="Cedric RANDRIANARIVELO" userId="c86fcdcb-d964-4ce6-b4d1-c94f1378cfe1" providerId="ADAL" clId="{01C9C1F9-FE24-4F15-9CAA-FD58E1387280}" dt="2021-12-16T16:12:34.019" v="192"/>
          <ac:spMkLst>
            <pc:docMk/>
            <pc:sldMk cId="1806767762" sldId="281"/>
            <ac:spMk id="25" creationId="{60757B04-3FE7-43CB-8330-9FB8B76516F3}"/>
          </ac:spMkLst>
        </pc:spChg>
        <pc:grpChg chg="add mod">
          <ac:chgData name="Cedric RANDRIANARIVELO" userId="c86fcdcb-d964-4ce6-b4d1-c94f1378cfe1" providerId="ADAL" clId="{01C9C1F9-FE24-4F15-9CAA-FD58E1387280}" dt="2021-12-16T16:12:26.409" v="190"/>
          <ac:grpSpMkLst>
            <pc:docMk/>
            <pc:sldMk cId="1806767762" sldId="281"/>
            <ac:grpSpMk id="18" creationId="{CFA58F38-7719-40E3-9F1E-F55C9077BA47}"/>
          </ac:grpSpMkLst>
        </pc:grpChg>
        <pc:grpChg chg="add mod">
          <ac:chgData name="Cedric RANDRIANARIVELO" userId="c86fcdcb-d964-4ce6-b4d1-c94f1378cfe1" providerId="ADAL" clId="{01C9C1F9-FE24-4F15-9CAA-FD58E1387280}" dt="2021-12-16T16:12:34.019" v="192"/>
          <ac:grpSpMkLst>
            <pc:docMk/>
            <pc:sldMk cId="1806767762" sldId="281"/>
            <ac:grpSpMk id="22" creationId="{4A12FAB9-26C8-4F34-9A46-BA151431D3E0}"/>
          </ac:grpSpMkLst>
        </pc:grpChg>
        <pc:graphicFrameChg chg="del mod">
          <ac:chgData name="Cedric RANDRIANARIVELO" userId="c86fcdcb-d964-4ce6-b4d1-c94f1378cfe1" providerId="ADAL" clId="{01C9C1F9-FE24-4F15-9CAA-FD58E1387280}" dt="2021-12-16T16:12:23.038" v="188" actId="478"/>
          <ac:graphicFrameMkLst>
            <pc:docMk/>
            <pc:sldMk cId="1806767762" sldId="281"/>
            <ac:graphicFrameMk id="12" creationId="{FD47EF8F-EB44-40C4-AD54-DFDB81DECA93}"/>
          </ac:graphicFrameMkLst>
        </pc:graphicFrameChg>
        <pc:graphicFrameChg chg="add mod modGraphic">
          <ac:chgData name="Cedric RANDRIANARIVELO" userId="c86fcdcb-d964-4ce6-b4d1-c94f1378cfe1" providerId="ADAL" clId="{01C9C1F9-FE24-4F15-9CAA-FD58E1387280}" dt="2021-12-16T16:13:44.043" v="204" actId="207"/>
          <ac:graphicFrameMkLst>
            <pc:docMk/>
            <pc:sldMk cId="1806767762" sldId="281"/>
            <ac:graphicFrameMk id="26" creationId="{3F5A2382-7965-42C6-B29F-79A3DFB2BF0B}"/>
          </ac:graphicFrameMkLst>
        </pc:graphicFrameChg>
        <pc:picChg chg="del">
          <ac:chgData name="Cedric RANDRIANARIVELO" userId="c86fcdcb-d964-4ce6-b4d1-c94f1378cfe1" providerId="ADAL" clId="{01C9C1F9-FE24-4F15-9CAA-FD58E1387280}" dt="2021-12-16T15:37:24.469" v="50" actId="478"/>
          <ac:picMkLst>
            <pc:docMk/>
            <pc:sldMk cId="1806767762" sldId="281"/>
            <ac:picMk id="16" creationId="{0B7A5402-252C-4455-BA4D-B1F6DA66D8C6}"/>
          </ac:picMkLst>
        </pc:picChg>
        <pc:picChg chg="del">
          <ac:chgData name="Cedric RANDRIANARIVELO" userId="c86fcdcb-d964-4ce6-b4d1-c94f1378cfe1" providerId="ADAL" clId="{01C9C1F9-FE24-4F15-9CAA-FD58E1387280}" dt="2021-12-16T15:37:25.303" v="51" actId="478"/>
          <ac:picMkLst>
            <pc:docMk/>
            <pc:sldMk cId="1806767762" sldId="281"/>
            <ac:picMk id="17" creationId="{4EBAF756-9CA9-4380-98A5-3AE00968260C}"/>
          </ac:picMkLst>
        </pc:picChg>
        <pc:picChg chg="del">
          <ac:chgData name="Cedric RANDRIANARIVELO" userId="c86fcdcb-d964-4ce6-b4d1-c94f1378cfe1" providerId="ADAL" clId="{01C9C1F9-FE24-4F15-9CAA-FD58E1387280}" dt="2021-12-16T15:37:28.807" v="54" actId="478"/>
          <ac:picMkLst>
            <pc:docMk/>
            <pc:sldMk cId="1806767762" sldId="281"/>
            <ac:picMk id="104" creationId="{403D34EB-1BB1-4BB9-8147-4762CB45B7F8}"/>
          </ac:picMkLst>
        </pc:picChg>
        <pc:picChg chg="del">
          <ac:chgData name="Cedric RANDRIANARIVELO" userId="c86fcdcb-d964-4ce6-b4d1-c94f1378cfe1" providerId="ADAL" clId="{01C9C1F9-FE24-4F15-9CAA-FD58E1387280}" dt="2021-12-16T15:37:29.514" v="55" actId="478"/>
          <ac:picMkLst>
            <pc:docMk/>
            <pc:sldMk cId="1806767762" sldId="281"/>
            <ac:picMk id="105" creationId="{4612E6F9-F06D-431F-939D-DBCD7A4A1E7C}"/>
          </ac:picMkLst>
        </pc:picChg>
        <pc:picChg chg="mod">
          <ac:chgData name="Cedric RANDRIANARIVELO" userId="c86fcdcb-d964-4ce6-b4d1-c94f1378cfe1" providerId="ADAL" clId="{01C9C1F9-FE24-4F15-9CAA-FD58E1387280}" dt="2021-12-16T15:41:32.503" v="132" actId="1076"/>
          <ac:picMkLst>
            <pc:docMk/>
            <pc:sldMk cId="1806767762" sldId="281"/>
            <ac:picMk id="106" creationId="{CF3AB928-F901-44F0-91D4-CFCA54076277}"/>
          </ac:picMkLst>
        </pc:picChg>
        <pc:picChg chg="mod">
          <ac:chgData name="Cedric RANDRIANARIVELO" userId="c86fcdcb-d964-4ce6-b4d1-c94f1378cfe1" providerId="ADAL" clId="{01C9C1F9-FE24-4F15-9CAA-FD58E1387280}" dt="2021-12-16T15:41:10.502" v="129" actId="1582"/>
          <ac:picMkLst>
            <pc:docMk/>
            <pc:sldMk cId="1806767762" sldId="281"/>
            <ac:picMk id="107" creationId="{7A095E8D-5E41-4788-A3B6-76CC8AABC608}"/>
          </ac:picMkLst>
        </pc:picChg>
      </pc:sldChg>
      <pc:sldChg chg="delSp modSp del mod ord modShow">
        <pc:chgData name="Cedric RANDRIANARIVELO" userId="c86fcdcb-d964-4ce6-b4d1-c94f1378cfe1" providerId="ADAL" clId="{01C9C1F9-FE24-4F15-9CAA-FD58E1387280}" dt="2021-12-16T17:17:21.432" v="313" actId="47"/>
        <pc:sldMkLst>
          <pc:docMk/>
          <pc:sldMk cId="4135943995" sldId="282"/>
        </pc:sldMkLst>
        <pc:picChg chg="mod">
          <ac:chgData name="Cedric RANDRIANARIVELO" userId="c86fcdcb-d964-4ce6-b4d1-c94f1378cfe1" providerId="ADAL" clId="{01C9C1F9-FE24-4F15-9CAA-FD58E1387280}" dt="2021-12-16T16:03:53.216" v="170" actId="1076"/>
          <ac:picMkLst>
            <pc:docMk/>
            <pc:sldMk cId="4135943995" sldId="282"/>
            <ac:picMk id="3" creationId="{3E22ABC5-2000-423F-9EB6-D328202B293A}"/>
          </ac:picMkLst>
        </pc:picChg>
        <pc:picChg chg="del mod">
          <ac:chgData name="Cedric RANDRIANARIVELO" userId="c86fcdcb-d964-4ce6-b4d1-c94f1378cfe1" providerId="ADAL" clId="{01C9C1F9-FE24-4F15-9CAA-FD58E1387280}" dt="2021-12-16T16:04:01.625" v="171" actId="21"/>
          <ac:picMkLst>
            <pc:docMk/>
            <pc:sldMk cId="4135943995" sldId="282"/>
            <ac:picMk id="5" creationId="{A61F8F49-BE10-43AE-A4ED-2C49FFB4C410}"/>
          </ac:picMkLst>
        </pc:picChg>
      </pc:sldChg>
      <pc:sldChg chg="addSp delSp modSp add mod">
        <pc:chgData name="Cedric RANDRIANARIVELO" userId="c86fcdcb-d964-4ce6-b4d1-c94f1378cfe1" providerId="ADAL" clId="{01C9C1F9-FE24-4F15-9CAA-FD58E1387280}" dt="2021-12-16T16:14:19.044" v="212"/>
        <pc:sldMkLst>
          <pc:docMk/>
          <pc:sldMk cId="2341638010" sldId="283"/>
        </pc:sldMkLst>
        <pc:spChg chg="add mod">
          <ac:chgData name="Cedric RANDRIANARIVELO" userId="c86fcdcb-d964-4ce6-b4d1-c94f1378cfe1" providerId="ADAL" clId="{01C9C1F9-FE24-4F15-9CAA-FD58E1387280}" dt="2021-12-16T16:14:03.069" v="207"/>
          <ac:spMkLst>
            <pc:docMk/>
            <pc:sldMk cId="2341638010" sldId="283"/>
            <ac:spMk id="13" creationId="{EEABB3C3-28CF-4BFA-A33C-FCE125B1B530}"/>
          </ac:spMkLst>
        </pc:spChg>
        <pc:spChg chg="add mod">
          <ac:chgData name="Cedric RANDRIANARIVELO" userId="c86fcdcb-d964-4ce6-b4d1-c94f1378cfe1" providerId="ADAL" clId="{01C9C1F9-FE24-4F15-9CAA-FD58E1387280}" dt="2021-12-16T16:14:03.069" v="207"/>
          <ac:spMkLst>
            <pc:docMk/>
            <pc:sldMk cId="2341638010" sldId="283"/>
            <ac:spMk id="14" creationId="{C77F1570-1565-4D71-B94D-4926525D55E2}"/>
          </ac:spMkLst>
        </pc:spChg>
        <pc:spChg chg="add mod">
          <ac:chgData name="Cedric RANDRIANARIVELO" userId="c86fcdcb-d964-4ce6-b4d1-c94f1378cfe1" providerId="ADAL" clId="{01C9C1F9-FE24-4F15-9CAA-FD58E1387280}" dt="2021-12-16T16:14:04.813" v="209"/>
          <ac:spMkLst>
            <pc:docMk/>
            <pc:sldMk cId="2341638010" sldId="283"/>
            <ac:spMk id="16" creationId="{5CD4B4AA-7BD3-4907-BA8C-5C79A5A66A82}"/>
          </ac:spMkLst>
        </pc:spChg>
        <pc:spChg chg="add mod">
          <ac:chgData name="Cedric RANDRIANARIVELO" userId="c86fcdcb-d964-4ce6-b4d1-c94f1378cfe1" providerId="ADAL" clId="{01C9C1F9-FE24-4F15-9CAA-FD58E1387280}" dt="2021-12-16T16:14:04.813" v="209"/>
          <ac:spMkLst>
            <pc:docMk/>
            <pc:sldMk cId="2341638010" sldId="283"/>
            <ac:spMk id="17" creationId="{1E48CC17-8DA2-47B7-830D-BD4B6DE69B88}"/>
          </ac:spMkLst>
        </pc:spChg>
        <pc:spChg chg="add mod">
          <ac:chgData name="Cedric RANDRIANARIVELO" userId="c86fcdcb-d964-4ce6-b4d1-c94f1378cfe1" providerId="ADAL" clId="{01C9C1F9-FE24-4F15-9CAA-FD58E1387280}" dt="2021-12-16T16:14:11.373" v="211"/>
          <ac:spMkLst>
            <pc:docMk/>
            <pc:sldMk cId="2341638010" sldId="283"/>
            <ac:spMk id="19" creationId="{E7BA217E-7D1E-4002-B2EF-5968C080B932}"/>
          </ac:spMkLst>
        </pc:spChg>
        <pc:spChg chg="add mod">
          <ac:chgData name="Cedric RANDRIANARIVELO" userId="c86fcdcb-d964-4ce6-b4d1-c94f1378cfe1" providerId="ADAL" clId="{01C9C1F9-FE24-4F15-9CAA-FD58E1387280}" dt="2021-12-16T16:14:11.373" v="211"/>
          <ac:spMkLst>
            <pc:docMk/>
            <pc:sldMk cId="2341638010" sldId="283"/>
            <ac:spMk id="21" creationId="{C92DE558-9664-4DC2-975E-90E5B38693B7}"/>
          </ac:spMkLst>
        </pc:spChg>
        <pc:grpChg chg="add mod">
          <ac:chgData name="Cedric RANDRIANARIVELO" userId="c86fcdcb-d964-4ce6-b4d1-c94f1378cfe1" providerId="ADAL" clId="{01C9C1F9-FE24-4F15-9CAA-FD58E1387280}" dt="2021-12-16T16:14:03.069" v="207"/>
          <ac:grpSpMkLst>
            <pc:docMk/>
            <pc:sldMk cId="2341638010" sldId="283"/>
            <ac:grpSpMk id="11" creationId="{B27A4021-481D-47F5-95C0-7CDFF5ADDA7F}"/>
          </ac:grpSpMkLst>
        </pc:grpChg>
        <pc:grpChg chg="add mod">
          <ac:chgData name="Cedric RANDRIANARIVELO" userId="c86fcdcb-d964-4ce6-b4d1-c94f1378cfe1" providerId="ADAL" clId="{01C9C1F9-FE24-4F15-9CAA-FD58E1387280}" dt="2021-12-16T16:14:04.813" v="209"/>
          <ac:grpSpMkLst>
            <pc:docMk/>
            <pc:sldMk cId="2341638010" sldId="283"/>
            <ac:grpSpMk id="15" creationId="{3DC860EF-3715-446B-A103-CD7E9038151D}"/>
          </ac:grpSpMkLst>
        </pc:grpChg>
        <pc:grpChg chg="add mod">
          <ac:chgData name="Cedric RANDRIANARIVELO" userId="c86fcdcb-d964-4ce6-b4d1-c94f1378cfe1" providerId="ADAL" clId="{01C9C1F9-FE24-4F15-9CAA-FD58E1387280}" dt="2021-12-16T16:14:11.373" v="211"/>
          <ac:grpSpMkLst>
            <pc:docMk/>
            <pc:sldMk cId="2341638010" sldId="283"/>
            <ac:grpSpMk id="18" creationId="{4E44D62B-E65F-4F49-8B3C-6A5DED414B5F}"/>
          </ac:grpSpMkLst>
        </pc:grpChg>
        <pc:graphicFrameChg chg="add del mod">
          <ac:chgData name="Cedric RANDRIANARIVELO" userId="c86fcdcb-d964-4ce6-b4d1-c94f1378cfe1" providerId="ADAL" clId="{01C9C1F9-FE24-4F15-9CAA-FD58E1387280}" dt="2021-12-16T16:13:59.479" v="205" actId="478"/>
          <ac:graphicFrameMkLst>
            <pc:docMk/>
            <pc:sldMk cId="2341638010" sldId="283"/>
            <ac:graphicFrameMk id="10" creationId="{B6070AAF-53B2-49BE-985C-650E83C6F9A3}"/>
          </ac:graphicFrameMkLst>
        </pc:graphicFrameChg>
        <pc:graphicFrameChg chg="del">
          <ac:chgData name="Cedric RANDRIANARIVELO" userId="c86fcdcb-d964-4ce6-b4d1-c94f1378cfe1" providerId="ADAL" clId="{01C9C1F9-FE24-4F15-9CAA-FD58E1387280}" dt="2021-12-16T16:13:07.272" v="196" actId="478"/>
          <ac:graphicFrameMkLst>
            <pc:docMk/>
            <pc:sldMk cId="2341638010" sldId="283"/>
            <ac:graphicFrameMk id="12" creationId="{FD47EF8F-EB44-40C4-AD54-DFDB81DECA93}"/>
          </ac:graphicFrameMkLst>
        </pc:graphicFrameChg>
        <pc:graphicFrameChg chg="add mod">
          <ac:chgData name="Cedric RANDRIANARIVELO" userId="c86fcdcb-d964-4ce6-b4d1-c94f1378cfe1" providerId="ADAL" clId="{01C9C1F9-FE24-4F15-9CAA-FD58E1387280}" dt="2021-12-16T16:14:19.044" v="212"/>
          <ac:graphicFrameMkLst>
            <pc:docMk/>
            <pc:sldMk cId="2341638010" sldId="283"/>
            <ac:graphicFrameMk id="22" creationId="{5AD92947-841A-4249-8EBF-A4DFE3E5C9FE}"/>
          </ac:graphicFrameMkLst>
        </pc:graphicFrameChg>
        <pc:picChg chg="add mod">
          <ac:chgData name="Cedric RANDRIANARIVELO" userId="c86fcdcb-d964-4ce6-b4d1-c94f1378cfe1" providerId="ADAL" clId="{01C9C1F9-FE24-4F15-9CAA-FD58E1387280}" dt="2021-12-16T16:04:37.488" v="178" actId="1076"/>
          <ac:picMkLst>
            <pc:docMk/>
            <pc:sldMk cId="2341638010" sldId="283"/>
            <ac:picMk id="9" creationId="{45E2D51C-B461-4356-A6D0-03E0AB4A1CFF}"/>
          </ac:picMkLst>
        </pc:picChg>
        <pc:picChg chg="del">
          <ac:chgData name="Cedric RANDRIANARIVELO" userId="c86fcdcb-d964-4ce6-b4d1-c94f1378cfe1" providerId="ADAL" clId="{01C9C1F9-FE24-4F15-9CAA-FD58E1387280}" dt="2021-12-16T16:04:09.832" v="173" actId="478"/>
          <ac:picMkLst>
            <pc:docMk/>
            <pc:sldMk cId="2341638010" sldId="283"/>
            <ac:picMk id="106" creationId="{CF3AB928-F901-44F0-91D4-CFCA54076277}"/>
          </ac:picMkLst>
        </pc:picChg>
        <pc:picChg chg="del">
          <ac:chgData name="Cedric RANDRIANARIVELO" userId="c86fcdcb-d964-4ce6-b4d1-c94f1378cfe1" providerId="ADAL" clId="{01C9C1F9-FE24-4F15-9CAA-FD58E1387280}" dt="2021-12-16T16:04:09.312" v="172" actId="478"/>
          <ac:picMkLst>
            <pc:docMk/>
            <pc:sldMk cId="2341638010" sldId="283"/>
            <ac:picMk id="107" creationId="{7A095E8D-5E41-4788-A3B6-76CC8AABC608}"/>
          </ac:picMkLst>
        </pc:picChg>
      </pc:sldChg>
      <pc:sldChg chg="new del">
        <pc:chgData name="Cedric RANDRIANARIVELO" userId="c86fcdcb-d964-4ce6-b4d1-c94f1378cfe1" providerId="ADAL" clId="{01C9C1F9-FE24-4F15-9CAA-FD58E1387280}" dt="2021-12-16T16:39:19.243" v="302" actId="680"/>
        <pc:sldMkLst>
          <pc:docMk/>
          <pc:sldMk cId="1238121425" sldId="284"/>
        </pc:sldMkLst>
      </pc:sldChg>
      <pc:sldChg chg="modSp add mod">
        <pc:chgData name="Cedric RANDRIANARIVELO" userId="c86fcdcb-d964-4ce6-b4d1-c94f1378cfe1" providerId="ADAL" clId="{01C9C1F9-FE24-4F15-9CAA-FD58E1387280}" dt="2021-12-16T16:42:05.198" v="304" actId="1035"/>
        <pc:sldMkLst>
          <pc:docMk/>
          <pc:sldMk cId="3273320501" sldId="284"/>
        </pc:sldMkLst>
        <pc:picChg chg="mod">
          <ac:chgData name="Cedric RANDRIANARIVELO" userId="c86fcdcb-d964-4ce6-b4d1-c94f1378cfe1" providerId="ADAL" clId="{01C9C1F9-FE24-4F15-9CAA-FD58E1387280}" dt="2021-12-16T16:42:05.198" v="304" actId="1035"/>
          <ac:picMkLst>
            <pc:docMk/>
            <pc:sldMk cId="3273320501" sldId="284"/>
            <ac:picMk id="14" creationId="{ACC42BBB-5CD7-4CD2-A981-858C45C8C4E6}"/>
          </ac:picMkLst>
        </pc:picChg>
      </pc:sldChg>
      <pc:sldChg chg="new del">
        <pc:chgData name="Cedric RANDRIANARIVELO" userId="c86fcdcb-d964-4ce6-b4d1-c94f1378cfe1" providerId="ADAL" clId="{01C9C1F9-FE24-4F15-9CAA-FD58E1387280}" dt="2021-12-16T16:39:18.461" v="301" actId="680"/>
        <pc:sldMkLst>
          <pc:docMk/>
          <pc:sldMk cId="175652680" sldId="285"/>
        </pc:sldMkLst>
      </pc:sldChg>
      <pc:sldChg chg="new del">
        <pc:chgData name="Cedric RANDRIANARIVELO" userId="c86fcdcb-d964-4ce6-b4d1-c94f1378cfe1" providerId="ADAL" clId="{01C9C1F9-FE24-4F15-9CAA-FD58E1387280}" dt="2021-12-16T17:12:52.411" v="311" actId="680"/>
        <pc:sldMkLst>
          <pc:docMk/>
          <pc:sldMk cId="2830527578" sldId="285"/>
        </pc:sldMkLst>
      </pc:sldChg>
    </pc:docChg>
  </pc:docChgLst>
  <pc:docChgLst>
    <pc:chgData name="Josselin MASSE" userId="S::josselin.masse.18@neoma-bs.com::9d169af1-9017-49a8-bea2-246b635428ce" providerId="AD" clId="Web-{1BA61F8C-D9B8-4658-87F0-164A62726C75}"/>
    <pc:docChg chg="addSld modSld">
      <pc:chgData name="Josselin MASSE" userId="S::josselin.masse.18@neoma-bs.com::9d169af1-9017-49a8-bea2-246b635428ce" providerId="AD" clId="Web-{1BA61F8C-D9B8-4658-87F0-164A62726C75}" dt="2021-12-16T18:04:39.765" v="179"/>
      <pc:docMkLst>
        <pc:docMk/>
      </pc:docMkLst>
      <pc:sldChg chg="addSp delSp modSp">
        <pc:chgData name="Josselin MASSE" userId="S::josselin.masse.18@neoma-bs.com::9d169af1-9017-49a8-bea2-246b635428ce" providerId="AD" clId="Web-{1BA61F8C-D9B8-4658-87F0-164A62726C75}" dt="2021-12-16T16:57:41.764" v="107"/>
        <pc:sldMkLst>
          <pc:docMk/>
          <pc:sldMk cId="1897847447" sldId="262"/>
        </pc:sldMkLst>
        <pc:spChg chg="mod">
          <ac:chgData name="Josselin MASSE" userId="S::josselin.masse.18@neoma-bs.com::9d169af1-9017-49a8-bea2-246b635428ce" providerId="AD" clId="Web-{1BA61F8C-D9B8-4658-87F0-164A62726C75}" dt="2021-12-16T16:56:19.400" v="94" actId="1076"/>
          <ac:spMkLst>
            <pc:docMk/>
            <pc:sldMk cId="1897847447" sldId="262"/>
            <ac:spMk id="8" creationId="{59ED1BC7-2BD5-4975-9D7C-FC55767D5B1C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56:42.292" v="99" actId="1076"/>
          <ac:spMkLst>
            <pc:docMk/>
            <pc:sldMk cId="1897847447" sldId="262"/>
            <ac:spMk id="9" creationId="{9204DE79-CB9B-4C3C-A204-3DE9E02F04B0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51:00.664" v="86" actId="14100"/>
          <ac:spMkLst>
            <pc:docMk/>
            <pc:sldMk cId="1897847447" sldId="262"/>
            <ac:spMk id="11" creationId="{83EA8DDD-2B54-4BC1-A2D4-AAE996F5D80A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56:59.574" v="102" actId="1076"/>
          <ac:spMkLst>
            <pc:docMk/>
            <pc:sldMk cId="1897847447" sldId="262"/>
            <ac:spMk id="12" creationId="{6CF7D853-E5AB-4D86-9D42-19942DBAB1BF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55:23.272" v="89" actId="1076"/>
          <ac:spMkLst>
            <pc:docMk/>
            <pc:sldMk cId="1897847447" sldId="262"/>
            <ac:spMk id="15" creationId="{3A43C64F-DB6B-4D37-BC25-FAF35E4F90B4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30:31.393" v="35" actId="1076"/>
          <ac:spMkLst>
            <pc:docMk/>
            <pc:sldMk cId="1897847447" sldId="262"/>
            <ac:spMk id="16" creationId="{794B7FD9-B9B3-44AF-A2C5-34CC70E30169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30:11.002" v="32" actId="1076"/>
          <ac:spMkLst>
            <pc:docMk/>
            <pc:sldMk cId="1897847447" sldId="262"/>
            <ac:spMk id="17" creationId="{975CC6D6-F28F-46C3-A38F-1D5D4936D709}"/>
          </ac:spMkLst>
        </pc:spChg>
        <pc:spChg chg="mod">
          <ac:chgData name="Josselin MASSE" userId="S::josselin.masse.18@neoma-bs.com::9d169af1-9017-49a8-bea2-246b635428ce" providerId="AD" clId="Web-{1BA61F8C-D9B8-4658-87F0-164A62726C75}" dt="2021-12-16T16:56:38.370" v="98" actId="1076"/>
          <ac:spMkLst>
            <pc:docMk/>
            <pc:sldMk cId="1897847447" sldId="262"/>
            <ac:spMk id="18" creationId="{DD4ED333-2BC2-468D-8323-B7419D7EAE65}"/>
          </ac:spMkLst>
        </pc:spChg>
        <pc:spChg chg="del mod">
          <ac:chgData name="Josselin MASSE" userId="S::josselin.masse.18@neoma-bs.com::9d169af1-9017-49a8-bea2-246b635428ce" providerId="AD" clId="Web-{1BA61F8C-D9B8-4658-87F0-164A62726C75}" dt="2021-12-16T16:44:39.690" v="58"/>
          <ac:spMkLst>
            <pc:docMk/>
            <pc:sldMk cId="1897847447" sldId="262"/>
            <ac:spMk id="19" creationId="{47CD70C0-CEE1-4FF5-AC7B-6B1D7EDF970B}"/>
          </ac:spMkLst>
        </pc:spChg>
        <pc:spChg chg="add mod">
          <ac:chgData name="Josselin MASSE" userId="S::josselin.masse.18@neoma-bs.com::9d169af1-9017-49a8-bea2-246b635428ce" providerId="AD" clId="Web-{1BA61F8C-D9B8-4658-87F0-164A62726C75}" dt="2021-12-16T16:56:55.996" v="101" actId="1076"/>
          <ac:spMkLst>
            <pc:docMk/>
            <pc:sldMk cId="1897847447" sldId="262"/>
            <ac:spMk id="112" creationId="{71719047-0537-44E3-9CAD-CB7DA130F3E4}"/>
          </ac:spMkLst>
        </pc:spChg>
        <pc:picChg chg="mod">
          <ac:chgData name="Josselin MASSE" userId="S::josselin.masse.18@neoma-bs.com::9d169af1-9017-49a8-bea2-246b635428ce" providerId="AD" clId="Web-{1BA61F8C-D9B8-4658-87F0-164A62726C75}" dt="2021-12-16T16:26:35.459" v="9" actId="1076"/>
          <ac:picMkLst>
            <pc:docMk/>
            <pc:sldMk cId="1897847447" sldId="262"/>
            <ac:picMk id="3" creationId="{794ADF30-11C9-45FE-83E4-E44AC90379E8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6:57:05.809" v="103" actId="1076"/>
          <ac:picMkLst>
            <pc:docMk/>
            <pc:sldMk cId="1897847447" sldId="262"/>
            <ac:picMk id="109" creationId="{1CDAA90C-7B9A-4343-B7EC-F43CB2163C5B}"/>
          </ac:picMkLst>
        </pc:picChg>
        <pc:picChg chg="add del mod">
          <ac:chgData name="Josselin MASSE" userId="S::josselin.masse.18@neoma-bs.com::9d169af1-9017-49a8-bea2-246b635428ce" providerId="AD" clId="Web-{1BA61F8C-D9B8-4658-87F0-164A62726C75}" dt="2021-12-16T16:44:50.237" v="61"/>
          <ac:picMkLst>
            <pc:docMk/>
            <pc:sldMk cId="1897847447" sldId="262"/>
            <ac:picMk id="110" creationId="{C4D24C5C-06C7-409D-9BAD-4C8CBACE7E97}"/>
          </ac:picMkLst>
        </pc:picChg>
        <pc:picChg chg="add del mod">
          <ac:chgData name="Josselin MASSE" userId="S::josselin.masse.18@neoma-bs.com::9d169af1-9017-49a8-bea2-246b635428ce" providerId="AD" clId="Web-{1BA61F8C-D9B8-4658-87F0-164A62726C75}" dt="2021-12-16T16:44:57.206" v="63"/>
          <ac:picMkLst>
            <pc:docMk/>
            <pc:sldMk cId="1897847447" sldId="262"/>
            <ac:picMk id="111" creationId="{E6D96C1F-369A-45D5-A426-03EC22D2A502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6:57:09.621" v="104" actId="1076"/>
          <ac:picMkLst>
            <pc:docMk/>
            <pc:sldMk cId="1897847447" sldId="262"/>
            <ac:picMk id="113" creationId="{914A7C25-846E-43DB-AEED-2CFEE2D1F477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6:50:22.974" v="81" actId="14100"/>
          <ac:picMkLst>
            <pc:docMk/>
            <pc:sldMk cId="1897847447" sldId="262"/>
            <ac:picMk id="114" creationId="{3F7617B0-9A1D-4B06-96F0-81431C8F95A2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6:50:52.991" v="85" actId="1076"/>
          <ac:picMkLst>
            <pc:docMk/>
            <pc:sldMk cId="1897847447" sldId="262"/>
            <ac:picMk id="115" creationId="{A94E2D45-9004-4B79-B0AB-8D0FD58823A4}"/>
          </ac:picMkLst>
        </pc:picChg>
        <pc:picChg chg="add del mod">
          <ac:chgData name="Josselin MASSE" userId="S::josselin.masse.18@neoma-bs.com::9d169af1-9017-49a8-bea2-246b635428ce" providerId="AD" clId="Web-{1BA61F8C-D9B8-4658-87F0-164A62726C75}" dt="2021-12-16T16:57:41.764" v="107"/>
          <ac:picMkLst>
            <pc:docMk/>
            <pc:sldMk cId="1897847447" sldId="262"/>
            <ac:picMk id="116" creationId="{26D3ECAA-D9AD-421F-A355-179FC45C371E}"/>
          </ac:picMkLst>
        </pc:picChg>
        <pc:cxnChg chg="mod">
          <ac:chgData name="Josselin MASSE" userId="S::josselin.masse.18@neoma-bs.com::9d169af1-9017-49a8-bea2-246b635428ce" providerId="AD" clId="Web-{1BA61F8C-D9B8-4658-87F0-164A62726C75}" dt="2021-12-16T16:56:19.400" v="94" actId="1076"/>
          <ac:cxnSpMkLst>
            <pc:docMk/>
            <pc:sldMk cId="1897847447" sldId="262"/>
            <ac:cxnSpMk id="13" creationId="{0BD22690-1936-4557-A730-A27CB4441CB0}"/>
          </ac:cxnSpMkLst>
        </pc:cxnChg>
        <pc:cxnChg chg="mod">
          <ac:chgData name="Josselin MASSE" userId="S::josselin.masse.18@neoma-bs.com::9d169af1-9017-49a8-bea2-246b635428ce" providerId="AD" clId="Web-{1BA61F8C-D9B8-4658-87F0-164A62726C75}" dt="2021-12-16T16:56:19.400" v="94" actId="1076"/>
          <ac:cxnSpMkLst>
            <pc:docMk/>
            <pc:sldMk cId="1897847447" sldId="262"/>
            <ac:cxnSpMk id="14" creationId="{7061DE28-05D4-4E7C-8852-A7DF70AEA96C}"/>
          </ac:cxnSpMkLst>
        </pc:cxnChg>
        <pc:cxnChg chg="add mod">
          <ac:chgData name="Josselin MASSE" userId="S::josselin.masse.18@neoma-bs.com::9d169af1-9017-49a8-bea2-246b635428ce" providerId="AD" clId="Web-{1BA61F8C-D9B8-4658-87F0-164A62726C75}" dt="2021-12-16T16:28:26.246" v="24" actId="14100"/>
          <ac:cxnSpMkLst>
            <pc:docMk/>
            <pc:sldMk cId="1897847447" sldId="262"/>
            <ac:cxnSpMk id="45" creationId="{1B2B51A7-A017-4BFF-AFF0-5723F868F2BD}"/>
          </ac:cxnSpMkLst>
        </pc:cxnChg>
      </pc:sldChg>
      <pc:sldChg chg="modSp">
        <pc:chgData name="Josselin MASSE" userId="S::josselin.masse.18@neoma-bs.com::9d169af1-9017-49a8-bea2-246b635428ce" providerId="AD" clId="Web-{1BA61F8C-D9B8-4658-87F0-164A62726C75}" dt="2021-12-16T16:42:48.746" v="51" actId="20577"/>
        <pc:sldMkLst>
          <pc:docMk/>
          <pc:sldMk cId="139053070" sldId="271"/>
        </pc:sldMkLst>
        <pc:spChg chg="mod">
          <ac:chgData name="Josselin MASSE" userId="S::josselin.masse.18@neoma-bs.com::9d169af1-9017-49a8-bea2-246b635428ce" providerId="AD" clId="Web-{1BA61F8C-D9B8-4658-87F0-164A62726C75}" dt="2021-12-16T16:42:48.746" v="51" actId="20577"/>
          <ac:spMkLst>
            <pc:docMk/>
            <pc:sldMk cId="139053070" sldId="271"/>
            <ac:spMk id="7" creationId="{BAEF29D8-C0A0-48FA-ABBF-B690B4935C46}"/>
          </ac:spMkLst>
        </pc:spChg>
      </pc:sldChg>
      <pc:sldChg chg="addSp delSp modSp">
        <pc:chgData name="Josselin MASSE" userId="S::josselin.masse.18@neoma-bs.com::9d169af1-9017-49a8-bea2-246b635428ce" providerId="AD" clId="Web-{1BA61F8C-D9B8-4658-87F0-164A62726C75}" dt="2021-12-16T17:16:22.606" v="155" actId="20577"/>
        <pc:sldMkLst>
          <pc:docMk/>
          <pc:sldMk cId="3515385845" sldId="275"/>
        </pc:sldMkLst>
        <pc:spChg chg="mod">
          <ac:chgData name="Josselin MASSE" userId="S::josselin.masse.18@neoma-bs.com::9d169af1-9017-49a8-bea2-246b635428ce" providerId="AD" clId="Web-{1BA61F8C-D9B8-4658-87F0-164A62726C75}" dt="2021-12-16T17:16:22.606" v="155" actId="20577"/>
          <ac:spMkLst>
            <pc:docMk/>
            <pc:sldMk cId="3515385845" sldId="275"/>
            <ac:spMk id="7" creationId="{BAEF29D8-C0A0-48FA-ABBF-B690B4935C46}"/>
          </ac:spMkLst>
        </pc:spChg>
        <pc:spChg chg="add">
          <ac:chgData name="Josselin MASSE" userId="S::josselin.masse.18@neoma-bs.com::9d169af1-9017-49a8-bea2-246b635428ce" providerId="AD" clId="Web-{1BA61F8C-D9B8-4658-87F0-164A62726C75}" dt="2021-12-16T17:12:09.327" v="130"/>
          <ac:spMkLst>
            <pc:docMk/>
            <pc:sldMk cId="3515385845" sldId="275"/>
            <ac:spMk id="39" creationId="{957DB98A-E9A5-4157-A31A-E6311A8CB6A2}"/>
          </ac:spMkLst>
        </pc:spChg>
        <pc:picChg chg="del mod">
          <ac:chgData name="Josselin MASSE" userId="S::josselin.masse.18@neoma-bs.com::9d169af1-9017-49a8-bea2-246b635428ce" providerId="AD" clId="Web-{1BA61F8C-D9B8-4658-87F0-164A62726C75}" dt="2021-12-16T17:13:52.520" v="136"/>
          <ac:picMkLst>
            <pc:docMk/>
            <pc:sldMk cId="3515385845" sldId="275"/>
            <ac:picMk id="20" creationId="{1513F084-ED16-4C72-9BAD-E7EAF1A0CD59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7:12:49.657" v="132" actId="1076"/>
          <ac:picMkLst>
            <pc:docMk/>
            <pc:sldMk cId="3515385845" sldId="275"/>
            <ac:picMk id="37" creationId="{759F2FE0-8069-4C5F-B10D-2DF7A3766E22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7:16:09.777" v="141" actId="14100"/>
          <ac:picMkLst>
            <pc:docMk/>
            <pc:sldMk cId="3515385845" sldId="275"/>
            <ac:picMk id="38" creationId="{8F40CBAE-6749-40AC-902F-EECE90EEB728}"/>
          </ac:picMkLst>
        </pc:picChg>
      </pc:sldChg>
      <pc:sldChg chg="addSp delSp modSp">
        <pc:chgData name="Josselin MASSE" userId="S::josselin.masse.18@neoma-bs.com::9d169af1-9017-49a8-bea2-246b635428ce" providerId="AD" clId="Web-{1BA61F8C-D9B8-4658-87F0-164A62726C75}" dt="2021-12-16T16:59:38.536" v="110" actId="1076"/>
        <pc:sldMkLst>
          <pc:docMk/>
          <pc:sldMk cId="3273320501" sldId="284"/>
        </pc:sldMkLst>
        <pc:spChg chg="mod">
          <ac:chgData name="Josselin MASSE" userId="S::josselin.masse.18@neoma-bs.com::9d169af1-9017-49a8-bea2-246b635428ce" providerId="AD" clId="Web-{1BA61F8C-D9B8-4658-87F0-164A62726C75}" dt="2021-12-16T16:42:24.714" v="46" actId="20577"/>
          <ac:spMkLst>
            <pc:docMk/>
            <pc:sldMk cId="3273320501" sldId="284"/>
            <ac:spMk id="6" creationId="{0C86309F-E03E-4890-B467-6DAD5CD1C11C}"/>
          </ac:spMkLst>
        </pc:spChg>
        <pc:picChg chg="del">
          <ac:chgData name="Josselin MASSE" userId="S::josselin.masse.18@neoma-bs.com::9d169af1-9017-49a8-bea2-246b635428ce" providerId="AD" clId="Web-{1BA61F8C-D9B8-4658-87F0-164A62726C75}" dt="2021-12-16T16:42:07.135" v="37"/>
          <ac:picMkLst>
            <pc:docMk/>
            <pc:sldMk cId="3273320501" sldId="284"/>
            <ac:picMk id="14" creationId="{ACC42BBB-5CD7-4CD2-A981-858C45C8C4E6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6:59:38.536" v="110" actId="1076"/>
          <ac:picMkLst>
            <pc:docMk/>
            <pc:sldMk cId="3273320501" sldId="284"/>
            <ac:picMk id="23" creationId="{6A6ADDB2-A568-42CF-A483-71A5B44D8CB3}"/>
          </ac:picMkLst>
        </pc:picChg>
      </pc:sldChg>
      <pc:sldChg chg="addSp delSp modSp add replId">
        <pc:chgData name="Josselin MASSE" userId="S::josselin.masse.18@neoma-bs.com::9d169af1-9017-49a8-bea2-246b635428ce" providerId="AD" clId="Web-{1BA61F8C-D9B8-4658-87F0-164A62726C75}" dt="2021-12-16T18:04:39.765" v="179"/>
        <pc:sldMkLst>
          <pc:docMk/>
          <pc:sldMk cId="302915396" sldId="285"/>
        </pc:sldMkLst>
        <pc:picChg chg="del">
          <ac:chgData name="Josselin MASSE" userId="S::josselin.masse.18@neoma-bs.com::9d169af1-9017-49a8-bea2-246b635428ce" providerId="AD" clId="Web-{1BA61F8C-D9B8-4658-87F0-164A62726C75}" dt="2021-12-16T18:01:46.599" v="157"/>
          <ac:picMkLst>
            <pc:docMk/>
            <pc:sldMk cId="302915396" sldId="285"/>
            <ac:picMk id="16" creationId="{0B7A5402-252C-4455-BA4D-B1F6DA66D8C6}"/>
          </ac:picMkLst>
        </pc:picChg>
        <pc:picChg chg="del mod">
          <ac:chgData name="Josselin MASSE" userId="S::josselin.masse.18@neoma-bs.com::9d169af1-9017-49a8-bea2-246b635428ce" providerId="AD" clId="Web-{1BA61F8C-D9B8-4658-87F0-164A62726C75}" dt="2021-12-16T18:02:25.883" v="166"/>
          <ac:picMkLst>
            <pc:docMk/>
            <pc:sldMk cId="302915396" sldId="285"/>
            <ac:picMk id="17" creationId="{4EBAF756-9CA9-4380-98A5-3AE00968260C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8:04:39.765" v="179"/>
          <ac:picMkLst>
            <pc:docMk/>
            <pc:sldMk cId="302915396" sldId="285"/>
            <ac:picMk id="22" creationId="{E9AE2FCA-557B-452F-9DF5-7BAA120440E8}"/>
          </ac:picMkLst>
        </pc:picChg>
        <pc:picChg chg="add mod">
          <ac:chgData name="Josselin MASSE" userId="S::josselin.masse.18@neoma-bs.com::9d169af1-9017-49a8-bea2-246b635428ce" providerId="AD" clId="Web-{1BA61F8C-D9B8-4658-87F0-164A62726C75}" dt="2021-12-16T18:04:32.952" v="178"/>
          <ac:picMkLst>
            <pc:docMk/>
            <pc:sldMk cId="302915396" sldId="285"/>
            <ac:picMk id="31" creationId="{507A8DC0-6B04-4C57-8011-A8613B3EE9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27723-2366-40A1-8D98-14A05E3E4D2C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B32D402-4988-455A-9918-2AAAD01DE8FE}">
      <dgm:prSet phldrT="[Texte]" custT="1"/>
      <dgm:spPr/>
      <dgm:t>
        <a:bodyPr/>
        <a:lstStyle/>
        <a:p>
          <a:r>
            <a:rPr lang="en-US" sz="3200" b="1">
              <a:latin typeface="Century Gothic" panose="020B0502020202020204" pitchFamily="34" charset="0"/>
            </a:rPr>
            <a:t>	I. Project management</a:t>
          </a:r>
          <a:endParaRPr lang="fr-FR" sz="3200" b="1">
            <a:latin typeface="Century Gothic" panose="020B0502020202020204" pitchFamily="34" charset="0"/>
          </a:endParaRPr>
        </a:p>
      </dgm:t>
    </dgm:pt>
    <dgm:pt modelId="{DD6ECC37-6BBE-4BB6-8982-F4FBE77532D6}" type="parTrans" cxnId="{8848E70E-3F14-49DA-8900-7A503CF4E5CD}">
      <dgm:prSet/>
      <dgm:spPr/>
      <dgm:t>
        <a:bodyPr/>
        <a:lstStyle/>
        <a:p>
          <a:endParaRPr lang="fr-FR"/>
        </a:p>
      </dgm:t>
    </dgm:pt>
    <dgm:pt modelId="{DA746F92-2226-4D55-A0F6-54878758C2FA}" type="sibTrans" cxnId="{8848E70E-3F14-49DA-8900-7A503CF4E5CD}">
      <dgm:prSet/>
      <dgm:spPr/>
      <dgm:t>
        <a:bodyPr/>
        <a:lstStyle/>
        <a:p>
          <a:endParaRPr lang="fr-FR"/>
        </a:p>
      </dgm:t>
    </dgm:pt>
    <dgm:pt modelId="{681EE526-775E-4BA7-B8B3-EA05490F6354}">
      <dgm:prSet custT="1"/>
      <dgm:spPr/>
      <dgm:t>
        <a:bodyPr/>
        <a:lstStyle/>
        <a:p>
          <a:r>
            <a:rPr lang="en-US" sz="3200" b="1">
              <a:latin typeface="Century Gothic" panose="020B0502020202020204" pitchFamily="34" charset="0"/>
            </a:rPr>
            <a:t>	II. Project architecture </a:t>
          </a:r>
        </a:p>
      </dgm:t>
    </dgm:pt>
    <dgm:pt modelId="{080D9904-1047-43CB-8CB9-BB094E277CF6}" type="parTrans" cxnId="{D91712D1-EADA-4D72-9101-46A61FB67F03}">
      <dgm:prSet/>
      <dgm:spPr/>
      <dgm:t>
        <a:bodyPr/>
        <a:lstStyle/>
        <a:p>
          <a:endParaRPr lang="fr-FR"/>
        </a:p>
      </dgm:t>
    </dgm:pt>
    <dgm:pt modelId="{5A0EF43E-81C6-43AF-B6A5-87E983FBDE98}" type="sibTrans" cxnId="{D91712D1-EADA-4D72-9101-46A61FB67F03}">
      <dgm:prSet/>
      <dgm:spPr/>
      <dgm:t>
        <a:bodyPr/>
        <a:lstStyle/>
        <a:p>
          <a:endParaRPr lang="fr-FR"/>
        </a:p>
      </dgm:t>
    </dgm:pt>
    <dgm:pt modelId="{BA098E0E-A704-4740-B490-6CF91B936333}">
      <dgm:prSet custT="1"/>
      <dgm:spPr/>
      <dgm:t>
        <a:bodyPr/>
        <a:lstStyle/>
        <a:p>
          <a:r>
            <a:rPr lang="en-US" sz="3200" b="1">
              <a:latin typeface="Century Gothic" panose="020B0502020202020204" pitchFamily="34" charset="0"/>
            </a:rPr>
            <a:t>	III. Functions &amp; classes</a:t>
          </a:r>
        </a:p>
      </dgm:t>
    </dgm:pt>
    <dgm:pt modelId="{64AB1F57-0CF1-40B3-A691-2DB1AA0295BE}" type="parTrans" cxnId="{43536BF1-022A-4BCE-B247-BD1C0C6E6598}">
      <dgm:prSet/>
      <dgm:spPr/>
      <dgm:t>
        <a:bodyPr/>
        <a:lstStyle/>
        <a:p>
          <a:endParaRPr lang="fr-FR"/>
        </a:p>
      </dgm:t>
    </dgm:pt>
    <dgm:pt modelId="{8D7F6211-17C4-446D-9450-67863DC60BEF}" type="sibTrans" cxnId="{43536BF1-022A-4BCE-B247-BD1C0C6E6598}">
      <dgm:prSet/>
      <dgm:spPr/>
      <dgm:t>
        <a:bodyPr/>
        <a:lstStyle/>
        <a:p>
          <a:endParaRPr lang="fr-FR"/>
        </a:p>
      </dgm:t>
    </dgm:pt>
    <dgm:pt modelId="{6B9016EB-68A9-40FB-9FAB-25D753B09900}">
      <dgm:prSet custT="1"/>
      <dgm:spPr/>
      <dgm:t>
        <a:bodyPr/>
        <a:lstStyle/>
        <a:p>
          <a:r>
            <a:rPr lang="en-US" sz="3200" b="1">
              <a:latin typeface="Century Gothic" panose="020B0502020202020204" pitchFamily="34" charset="0"/>
            </a:rPr>
            <a:t>	IV. Output</a:t>
          </a:r>
        </a:p>
      </dgm:t>
    </dgm:pt>
    <dgm:pt modelId="{CF86A481-C17D-4AE9-81E9-C560396A3D5C}" type="parTrans" cxnId="{0DE9C97B-9E86-458E-B4CF-CEC616C1FE7A}">
      <dgm:prSet/>
      <dgm:spPr/>
      <dgm:t>
        <a:bodyPr/>
        <a:lstStyle/>
        <a:p>
          <a:endParaRPr lang="fr-FR"/>
        </a:p>
      </dgm:t>
    </dgm:pt>
    <dgm:pt modelId="{016BEAE4-722F-4B18-B374-3520895D5565}" type="sibTrans" cxnId="{0DE9C97B-9E86-458E-B4CF-CEC616C1FE7A}">
      <dgm:prSet/>
      <dgm:spPr/>
      <dgm:t>
        <a:bodyPr/>
        <a:lstStyle/>
        <a:p>
          <a:endParaRPr lang="fr-FR"/>
        </a:p>
      </dgm:t>
    </dgm:pt>
    <dgm:pt modelId="{1E66C736-EB5D-4FC8-AEE0-C09B8AADD0C2}" type="pres">
      <dgm:prSet presAssocID="{12C27723-2366-40A1-8D98-14A05E3E4D2C}" presName="Name0" presStyleCnt="0">
        <dgm:presLayoutVars>
          <dgm:dir/>
        </dgm:presLayoutVars>
      </dgm:prSet>
      <dgm:spPr/>
    </dgm:pt>
    <dgm:pt modelId="{97B550F2-E39F-4EDF-B745-BB677573FA45}" type="pres">
      <dgm:prSet presAssocID="{FB32D402-4988-455A-9918-2AAAD01DE8FE}" presName="noChildren" presStyleCnt="0"/>
      <dgm:spPr/>
    </dgm:pt>
    <dgm:pt modelId="{2CF1D34F-2583-4CEE-8B5B-B36BC23D14FF}" type="pres">
      <dgm:prSet presAssocID="{FB32D402-4988-455A-9918-2AAAD01DE8FE}" presName="gap" presStyleCnt="0"/>
      <dgm:spPr/>
    </dgm:pt>
    <dgm:pt modelId="{0A9F6B3A-F286-47D0-AE5B-5CB266D33F8A}" type="pres">
      <dgm:prSet presAssocID="{FB32D402-4988-455A-9918-2AAAD01DE8FE}" presName="medCircle2" presStyleLbl="vennNode1" presStyleIdx="0" presStyleCnt="4" custLinFactNeighborX="2189"/>
      <dgm:spPr>
        <a:solidFill>
          <a:srgbClr val="321547">
            <a:alpha val="50000"/>
          </a:srgbClr>
        </a:solidFill>
      </dgm:spPr>
    </dgm:pt>
    <dgm:pt modelId="{7E6A9B11-CA69-4842-8DB4-325ED6364FA7}" type="pres">
      <dgm:prSet presAssocID="{FB32D402-4988-455A-9918-2AAAD01DE8FE}" presName="txLvlOnly1" presStyleLbl="revTx" presStyleIdx="0" presStyleCnt="4"/>
      <dgm:spPr/>
    </dgm:pt>
    <dgm:pt modelId="{BEE791B7-ECFA-4532-833E-0A52B1A8B62E}" type="pres">
      <dgm:prSet presAssocID="{681EE526-775E-4BA7-B8B3-EA05490F6354}" presName="noChildren" presStyleCnt="0"/>
      <dgm:spPr/>
    </dgm:pt>
    <dgm:pt modelId="{CADE811C-520D-46DE-B5B5-FFF1C5DE4DE4}" type="pres">
      <dgm:prSet presAssocID="{681EE526-775E-4BA7-B8B3-EA05490F6354}" presName="gap" presStyleCnt="0"/>
      <dgm:spPr/>
    </dgm:pt>
    <dgm:pt modelId="{4EABB311-C999-428A-9B43-5DFB9464E4E2}" type="pres">
      <dgm:prSet presAssocID="{681EE526-775E-4BA7-B8B3-EA05490F6354}" presName="medCircle2" presStyleLbl="vennNode1" presStyleIdx="1" presStyleCnt="4" custLinFactNeighborX="2189"/>
      <dgm:spPr>
        <a:solidFill>
          <a:srgbClr val="321547">
            <a:alpha val="50000"/>
          </a:srgbClr>
        </a:solidFill>
      </dgm:spPr>
    </dgm:pt>
    <dgm:pt modelId="{14015FC7-0E1C-4E0C-909C-26CBA426A717}" type="pres">
      <dgm:prSet presAssocID="{681EE526-775E-4BA7-B8B3-EA05490F6354}" presName="txLvlOnly1" presStyleLbl="revTx" presStyleIdx="1" presStyleCnt="4"/>
      <dgm:spPr/>
    </dgm:pt>
    <dgm:pt modelId="{696719CB-E906-4AE9-9646-00E38AE6EEEB}" type="pres">
      <dgm:prSet presAssocID="{BA098E0E-A704-4740-B490-6CF91B936333}" presName="noChildren" presStyleCnt="0"/>
      <dgm:spPr/>
    </dgm:pt>
    <dgm:pt modelId="{28E5F1FB-D6C7-4CCC-89F8-5517DBD9AFD7}" type="pres">
      <dgm:prSet presAssocID="{BA098E0E-A704-4740-B490-6CF91B936333}" presName="gap" presStyleCnt="0"/>
      <dgm:spPr/>
    </dgm:pt>
    <dgm:pt modelId="{36D36C21-FA50-42BA-B119-C7CB7509E48C}" type="pres">
      <dgm:prSet presAssocID="{BA098E0E-A704-4740-B490-6CF91B936333}" presName="medCircle2" presStyleLbl="vennNode1" presStyleIdx="2" presStyleCnt="4"/>
      <dgm:spPr>
        <a:solidFill>
          <a:srgbClr val="321547">
            <a:alpha val="50000"/>
          </a:srgbClr>
        </a:solidFill>
      </dgm:spPr>
    </dgm:pt>
    <dgm:pt modelId="{5CC8AF94-C427-4CBF-86F1-7AF5839A8E7C}" type="pres">
      <dgm:prSet presAssocID="{BA098E0E-A704-4740-B490-6CF91B936333}" presName="txLvlOnly1" presStyleLbl="revTx" presStyleIdx="2" presStyleCnt="4" custScaleX="99843"/>
      <dgm:spPr/>
    </dgm:pt>
    <dgm:pt modelId="{BF4F081B-AF56-499A-9B51-2B67DE0C203C}" type="pres">
      <dgm:prSet presAssocID="{6B9016EB-68A9-40FB-9FAB-25D753B09900}" presName="noChildren" presStyleCnt="0"/>
      <dgm:spPr/>
    </dgm:pt>
    <dgm:pt modelId="{4CFA96BA-0C09-4928-A113-E115248EEBC9}" type="pres">
      <dgm:prSet presAssocID="{6B9016EB-68A9-40FB-9FAB-25D753B09900}" presName="gap" presStyleCnt="0"/>
      <dgm:spPr/>
    </dgm:pt>
    <dgm:pt modelId="{7D3EE06B-DA57-4C26-8296-D37770AFC57B}" type="pres">
      <dgm:prSet presAssocID="{6B9016EB-68A9-40FB-9FAB-25D753B09900}" presName="medCircle2" presStyleLbl="vennNode1" presStyleIdx="3" presStyleCnt="4"/>
      <dgm:spPr>
        <a:solidFill>
          <a:srgbClr val="321547">
            <a:alpha val="50000"/>
          </a:srgbClr>
        </a:solidFill>
      </dgm:spPr>
    </dgm:pt>
    <dgm:pt modelId="{ED2DBD97-6207-4CD1-BF8C-FA8911B5337B}" type="pres">
      <dgm:prSet presAssocID="{6B9016EB-68A9-40FB-9FAB-25D753B09900}" presName="txLvlOnly1" presStyleLbl="revTx" presStyleIdx="3" presStyleCnt="4"/>
      <dgm:spPr/>
    </dgm:pt>
  </dgm:ptLst>
  <dgm:cxnLst>
    <dgm:cxn modelId="{8848E70E-3F14-49DA-8900-7A503CF4E5CD}" srcId="{12C27723-2366-40A1-8D98-14A05E3E4D2C}" destId="{FB32D402-4988-455A-9918-2AAAD01DE8FE}" srcOrd="0" destOrd="0" parTransId="{DD6ECC37-6BBE-4BB6-8982-F4FBE77532D6}" sibTransId="{DA746F92-2226-4D55-A0F6-54878758C2FA}"/>
    <dgm:cxn modelId="{6A298E1E-B060-4C6A-890E-59FA397DA264}" type="presOf" srcId="{FB32D402-4988-455A-9918-2AAAD01DE8FE}" destId="{7E6A9B11-CA69-4842-8DB4-325ED6364FA7}" srcOrd="0" destOrd="0" presId="urn:microsoft.com/office/officeart/2008/layout/VerticalCircleList"/>
    <dgm:cxn modelId="{FB17C13B-302E-45D6-B599-65D666D1E9E7}" type="presOf" srcId="{12C27723-2366-40A1-8D98-14A05E3E4D2C}" destId="{1E66C736-EB5D-4FC8-AEE0-C09B8AADD0C2}" srcOrd="0" destOrd="0" presId="urn:microsoft.com/office/officeart/2008/layout/VerticalCircleList"/>
    <dgm:cxn modelId="{0DE9C97B-9E86-458E-B4CF-CEC616C1FE7A}" srcId="{12C27723-2366-40A1-8D98-14A05E3E4D2C}" destId="{6B9016EB-68A9-40FB-9FAB-25D753B09900}" srcOrd="3" destOrd="0" parTransId="{CF86A481-C17D-4AE9-81E9-C560396A3D5C}" sibTransId="{016BEAE4-722F-4B18-B374-3520895D5565}"/>
    <dgm:cxn modelId="{5DF4BCA7-C3A7-4C1C-ACB0-BDC399D00658}" type="presOf" srcId="{BA098E0E-A704-4740-B490-6CF91B936333}" destId="{5CC8AF94-C427-4CBF-86F1-7AF5839A8E7C}" srcOrd="0" destOrd="0" presId="urn:microsoft.com/office/officeart/2008/layout/VerticalCircleList"/>
    <dgm:cxn modelId="{9CC810B2-DF34-41D4-AA5D-189764110376}" type="presOf" srcId="{681EE526-775E-4BA7-B8B3-EA05490F6354}" destId="{14015FC7-0E1C-4E0C-909C-26CBA426A717}" srcOrd="0" destOrd="0" presId="urn:microsoft.com/office/officeart/2008/layout/VerticalCircleList"/>
    <dgm:cxn modelId="{D91712D1-EADA-4D72-9101-46A61FB67F03}" srcId="{12C27723-2366-40A1-8D98-14A05E3E4D2C}" destId="{681EE526-775E-4BA7-B8B3-EA05490F6354}" srcOrd="1" destOrd="0" parTransId="{080D9904-1047-43CB-8CB9-BB094E277CF6}" sibTransId="{5A0EF43E-81C6-43AF-B6A5-87E983FBDE98}"/>
    <dgm:cxn modelId="{43536BF1-022A-4BCE-B247-BD1C0C6E6598}" srcId="{12C27723-2366-40A1-8D98-14A05E3E4D2C}" destId="{BA098E0E-A704-4740-B490-6CF91B936333}" srcOrd="2" destOrd="0" parTransId="{64AB1F57-0CF1-40B3-A691-2DB1AA0295BE}" sibTransId="{8D7F6211-17C4-446D-9450-67863DC60BEF}"/>
    <dgm:cxn modelId="{66DDF8FB-528B-45B7-AE5F-EC38C99348CD}" type="presOf" srcId="{6B9016EB-68A9-40FB-9FAB-25D753B09900}" destId="{ED2DBD97-6207-4CD1-BF8C-FA8911B5337B}" srcOrd="0" destOrd="0" presId="urn:microsoft.com/office/officeart/2008/layout/VerticalCircleList"/>
    <dgm:cxn modelId="{1397985E-A42F-48EF-8E7D-78ECBE05BA38}" type="presParOf" srcId="{1E66C736-EB5D-4FC8-AEE0-C09B8AADD0C2}" destId="{97B550F2-E39F-4EDF-B745-BB677573FA45}" srcOrd="0" destOrd="0" presId="urn:microsoft.com/office/officeart/2008/layout/VerticalCircleList"/>
    <dgm:cxn modelId="{CD873DB5-2A60-409F-9626-BD69DE60AC09}" type="presParOf" srcId="{97B550F2-E39F-4EDF-B745-BB677573FA45}" destId="{2CF1D34F-2583-4CEE-8B5B-B36BC23D14FF}" srcOrd="0" destOrd="0" presId="urn:microsoft.com/office/officeart/2008/layout/VerticalCircleList"/>
    <dgm:cxn modelId="{E9AEB926-022E-49C8-BCAD-E72343A4B743}" type="presParOf" srcId="{97B550F2-E39F-4EDF-B745-BB677573FA45}" destId="{0A9F6B3A-F286-47D0-AE5B-5CB266D33F8A}" srcOrd="1" destOrd="0" presId="urn:microsoft.com/office/officeart/2008/layout/VerticalCircleList"/>
    <dgm:cxn modelId="{5DC09C63-237B-454E-91EE-1CD03C8C2C4B}" type="presParOf" srcId="{97B550F2-E39F-4EDF-B745-BB677573FA45}" destId="{7E6A9B11-CA69-4842-8DB4-325ED6364FA7}" srcOrd="2" destOrd="0" presId="urn:microsoft.com/office/officeart/2008/layout/VerticalCircleList"/>
    <dgm:cxn modelId="{81FC4B85-01CD-4881-A23D-94A2941B8C61}" type="presParOf" srcId="{1E66C736-EB5D-4FC8-AEE0-C09B8AADD0C2}" destId="{BEE791B7-ECFA-4532-833E-0A52B1A8B62E}" srcOrd="1" destOrd="0" presId="urn:microsoft.com/office/officeart/2008/layout/VerticalCircleList"/>
    <dgm:cxn modelId="{EB5E3A03-4E32-44BF-9975-00554DF83F15}" type="presParOf" srcId="{BEE791B7-ECFA-4532-833E-0A52B1A8B62E}" destId="{CADE811C-520D-46DE-B5B5-FFF1C5DE4DE4}" srcOrd="0" destOrd="0" presId="urn:microsoft.com/office/officeart/2008/layout/VerticalCircleList"/>
    <dgm:cxn modelId="{3368F87A-C41B-40BD-B52E-687E43BF5A3B}" type="presParOf" srcId="{BEE791B7-ECFA-4532-833E-0A52B1A8B62E}" destId="{4EABB311-C999-428A-9B43-5DFB9464E4E2}" srcOrd="1" destOrd="0" presId="urn:microsoft.com/office/officeart/2008/layout/VerticalCircleList"/>
    <dgm:cxn modelId="{FA24DBAE-68E4-4C8E-B799-F2FFAD7365D0}" type="presParOf" srcId="{BEE791B7-ECFA-4532-833E-0A52B1A8B62E}" destId="{14015FC7-0E1C-4E0C-909C-26CBA426A717}" srcOrd="2" destOrd="0" presId="urn:microsoft.com/office/officeart/2008/layout/VerticalCircleList"/>
    <dgm:cxn modelId="{C503BF70-2F46-42CA-A2FF-25142600BF12}" type="presParOf" srcId="{1E66C736-EB5D-4FC8-AEE0-C09B8AADD0C2}" destId="{696719CB-E906-4AE9-9646-00E38AE6EEEB}" srcOrd="2" destOrd="0" presId="urn:microsoft.com/office/officeart/2008/layout/VerticalCircleList"/>
    <dgm:cxn modelId="{73CF2E18-B248-4DC1-BD37-5AE419D0895F}" type="presParOf" srcId="{696719CB-E906-4AE9-9646-00E38AE6EEEB}" destId="{28E5F1FB-D6C7-4CCC-89F8-5517DBD9AFD7}" srcOrd="0" destOrd="0" presId="urn:microsoft.com/office/officeart/2008/layout/VerticalCircleList"/>
    <dgm:cxn modelId="{BA31F3B9-8B0B-4136-88AA-89A52EE78BD1}" type="presParOf" srcId="{696719CB-E906-4AE9-9646-00E38AE6EEEB}" destId="{36D36C21-FA50-42BA-B119-C7CB7509E48C}" srcOrd="1" destOrd="0" presId="urn:microsoft.com/office/officeart/2008/layout/VerticalCircleList"/>
    <dgm:cxn modelId="{5E27343E-F82F-48BC-84CA-219F93B002E3}" type="presParOf" srcId="{696719CB-E906-4AE9-9646-00E38AE6EEEB}" destId="{5CC8AF94-C427-4CBF-86F1-7AF5839A8E7C}" srcOrd="2" destOrd="0" presId="urn:microsoft.com/office/officeart/2008/layout/VerticalCircleList"/>
    <dgm:cxn modelId="{B332E188-84AE-4E07-BCAF-C6D2EB75333B}" type="presParOf" srcId="{1E66C736-EB5D-4FC8-AEE0-C09B8AADD0C2}" destId="{BF4F081B-AF56-499A-9B51-2B67DE0C203C}" srcOrd="3" destOrd="0" presId="urn:microsoft.com/office/officeart/2008/layout/VerticalCircleList"/>
    <dgm:cxn modelId="{DC1A6B0F-36B2-48F7-B0B5-CE515ABE8D53}" type="presParOf" srcId="{BF4F081B-AF56-499A-9B51-2B67DE0C203C}" destId="{4CFA96BA-0C09-4928-A113-E115248EEBC9}" srcOrd="0" destOrd="0" presId="urn:microsoft.com/office/officeart/2008/layout/VerticalCircleList"/>
    <dgm:cxn modelId="{C100B2AA-9895-4037-95F2-526B4ABEF89F}" type="presParOf" srcId="{BF4F081B-AF56-499A-9B51-2B67DE0C203C}" destId="{7D3EE06B-DA57-4C26-8296-D37770AFC57B}" srcOrd="1" destOrd="0" presId="urn:microsoft.com/office/officeart/2008/layout/VerticalCircleList"/>
    <dgm:cxn modelId="{1B41B93B-B248-4AA6-B30E-B38C7A6C4DED}" type="presParOf" srcId="{BF4F081B-AF56-499A-9B51-2B67DE0C203C}" destId="{ED2DBD97-6207-4CD1-BF8C-FA8911B5337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tx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tx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40353C87-E720-4223-ADD5-2D8DCDE76D3F}" type="presOf" srcId="{CC4D26C5-810A-41A3-BCA0-BAF888074251}" destId="{9C03B2FA-1919-475C-910F-F9CA028DE219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40353C87-E720-4223-ADD5-2D8DCDE76D3F}" type="presOf" srcId="{CC4D26C5-810A-41A3-BCA0-BAF888074251}" destId="{9C03B2FA-1919-475C-910F-F9CA028DE219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4D26C5-810A-41A3-BCA0-BAF888074251}" type="doc">
      <dgm:prSet loTypeId="urn:microsoft.com/office/officeart/2005/8/layout/chevron1" loCatId="process" qsTypeId="urn:microsoft.com/office/officeart/2005/8/quickstyle/simple2" qsCatId="simple" csTypeId="urn:microsoft.com/office/officeart/2005/8/colors/accent4_2" csCatId="accent4" phldr="1"/>
      <dgm:spPr/>
    </dgm:pt>
    <dgm:pt modelId="{04A064A6-3B68-43A5-A020-94D16529642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F7668E2-CFA8-4AA9-BFE6-0FA998762D27}" type="par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4A0EEA4-A336-4158-81B9-1980AFF4C80A}" type="sibTrans" cxnId="{A6C5E423-69E6-4907-96E3-6E601EB0977C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4C4072C-2CDF-46C2-B543-EADA68B3379B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A86ED4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b="1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C323C494-E80C-4B6F-AFC9-61E7C5190367}" type="par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77505355-FC9D-4AD6-A06B-1FF46F80350D}" type="sibTrans" cxnId="{4C11EAB3-2D68-42FD-8B9B-7C3485FD6CC2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655AAC62-6622-4909-B1B9-EAE94FF5DD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847870F-807C-478D-A69D-468947B17746}" type="sib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DB7F9A27-638A-414B-8757-BA7A0DEA68BF}" type="parTrans" cxnId="{BB024870-618E-4195-AD1C-07E9650AF7A8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4610DD59-596F-4C75-B00F-832334DB34A3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b="1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b="1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2A92CA82-09E7-41CA-848D-57F90FED1AE5}" type="parTrans" cxnId="{A32ED32E-E006-453E-8F1B-22CC1B023AA1}">
      <dgm:prSet/>
      <dgm:spPr/>
      <dgm:t>
        <a:bodyPr/>
        <a:lstStyle/>
        <a:p>
          <a:endParaRPr lang="fr-FR"/>
        </a:p>
      </dgm:t>
    </dgm:pt>
    <dgm:pt modelId="{FEDA79E7-AFE8-4596-9B52-1340C2234D3F}" type="sibTrans" cxnId="{A32ED32E-E006-453E-8F1B-22CC1B023AA1}">
      <dgm:prSet/>
      <dgm:spPr/>
      <dgm:t>
        <a:bodyPr/>
        <a:lstStyle/>
        <a:p>
          <a:endParaRPr lang="fr-FR"/>
        </a:p>
      </dgm:t>
    </dgm:pt>
    <dgm:pt modelId="{C8444CF0-5E07-4815-96F3-4D5F33E6809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  <a:ln w="3810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b="1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b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BB7E8EF-ABDB-4019-9648-B241BA1E46F4}" type="sib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EC90907E-E016-428C-8020-BBFC6E1295C1}" type="parTrans" cxnId="{72683C50-93A2-4290-8D77-BF312B849EEA}">
      <dgm:prSet/>
      <dgm:spPr/>
      <dgm:t>
        <a:bodyPr/>
        <a:lstStyle/>
        <a:p>
          <a:endParaRPr lang="fr-FR">
            <a:solidFill>
              <a:srgbClr val="7030A0"/>
            </a:solidFill>
          </a:endParaRPr>
        </a:p>
      </dgm:t>
    </dgm:pt>
    <dgm:pt modelId="{9C03B2FA-1919-475C-910F-F9CA028DE219}" type="pres">
      <dgm:prSet presAssocID="{CC4D26C5-810A-41A3-BCA0-BAF888074251}" presName="Name0" presStyleCnt="0">
        <dgm:presLayoutVars>
          <dgm:dir/>
          <dgm:animLvl val="lvl"/>
          <dgm:resizeHandles val="exact"/>
        </dgm:presLayoutVars>
      </dgm:prSet>
      <dgm:spPr/>
    </dgm:pt>
    <dgm:pt modelId="{369D9F40-A58A-4F65-81F4-C6ACEE579E27}" type="pres">
      <dgm:prSet presAssocID="{04A064A6-3B68-43A5-A020-94D165296425}" presName="parTxOnly" presStyleLbl="node1" presStyleIdx="0" presStyleCnt="5" custLinFactNeighborX="-624" custLinFactNeighborY="-1414">
        <dgm:presLayoutVars>
          <dgm:chMax val="0"/>
          <dgm:chPref val="0"/>
          <dgm:bulletEnabled val="1"/>
        </dgm:presLayoutVars>
      </dgm:prSet>
      <dgm:spPr/>
    </dgm:pt>
    <dgm:pt modelId="{38542514-5CD0-449C-8847-46EB8B5E54A4}" type="pres">
      <dgm:prSet presAssocID="{D4A0EEA4-A336-4158-81B9-1980AFF4C80A}" presName="parTxOnlySpace" presStyleCnt="0"/>
      <dgm:spPr/>
    </dgm:pt>
    <dgm:pt modelId="{7271199D-AA80-4654-B837-37EEF69C36A3}" type="pres">
      <dgm:prSet presAssocID="{C8444CF0-5E07-4815-96F3-4D5F33E680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9DF03B4-9BDE-42CB-BCFF-3ADFAED1C261}" type="pres">
      <dgm:prSet presAssocID="{EBB7E8EF-ABDB-4019-9648-B241BA1E46F4}" presName="parTxOnlySpace" presStyleCnt="0"/>
      <dgm:spPr/>
    </dgm:pt>
    <dgm:pt modelId="{9686F7BF-87DA-420C-B60F-80FF8D13F457}" type="pres">
      <dgm:prSet presAssocID="{74C4072C-2CDF-46C2-B543-EADA68B337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18C309-2C51-40C6-BB1C-DCC7FB1D2695}" type="pres">
      <dgm:prSet presAssocID="{77505355-FC9D-4AD6-A06B-1FF46F80350D}" presName="parTxOnlySpace" presStyleCnt="0"/>
      <dgm:spPr/>
    </dgm:pt>
    <dgm:pt modelId="{BA4EBED1-4F1C-448B-97DC-8888B1743B94}" type="pres">
      <dgm:prSet presAssocID="{655AAC62-6622-4909-B1B9-EAE94FF5DD9E}" presName="parTxOnly" presStyleLbl="node1" presStyleIdx="3" presStyleCnt="5" custLinFactNeighborX="12803" custLinFactNeighborY="-1414">
        <dgm:presLayoutVars>
          <dgm:chMax val="0"/>
          <dgm:chPref val="0"/>
          <dgm:bulletEnabled val="1"/>
        </dgm:presLayoutVars>
      </dgm:prSet>
      <dgm:spPr/>
    </dgm:pt>
    <dgm:pt modelId="{DCF42DA8-B5B9-419E-95DE-15428F2D8467}" type="pres">
      <dgm:prSet presAssocID="{6847870F-807C-478D-A69D-468947B17746}" presName="parTxOnlySpace" presStyleCnt="0"/>
      <dgm:spPr/>
    </dgm:pt>
    <dgm:pt modelId="{0984A4E6-AD3B-4E79-94AD-6FBF72CB02BD}" type="pres">
      <dgm:prSet presAssocID="{4610DD59-596F-4C75-B00F-832334DB34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6C5E423-69E6-4907-96E3-6E601EB0977C}" srcId="{CC4D26C5-810A-41A3-BCA0-BAF888074251}" destId="{04A064A6-3B68-43A5-A020-94D165296425}" srcOrd="0" destOrd="0" parTransId="{7F7668E2-CFA8-4AA9-BFE6-0FA998762D27}" sibTransId="{D4A0EEA4-A336-4158-81B9-1980AFF4C80A}"/>
    <dgm:cxn modelId="{A32ED32E-E006-453E-8F1B-22CC1B023AA1}" srcId="{CC4D26C5-810A-41A3-BCA0-BAF888074251}" destId="{4610DD59-596F-4C75-B00F-832334DB34A3}" srcOrd="4" destOrd="0" parTransId="{2A92CA82-09E7-41CA-848D-57F90FED1AE5}" sibTransId="{FEDA79E7-AFE8-4596-9B52-1340C2234D3F}"/>
    <dgm:cxn modelId="{87B5DF38-E22A-4384-975D-13873C1ED8D2}" type="presOf" srcId="{74C4072C-2CDF-46C2-B543-EADA68B3379B}" destId="{9686F7BF-87DA-420C-B60F-80FF8D13F457}" srcOrd="0" destOrd="0" presId="urn:microsoft.com/office/officeart/2005/8/layout/chevron1"/>
    <dgm:cxn modelId="{1AF2AC44-8EB5-4FF8-9A23-E2718BB54BB0}" type="presOf" srcId="{4610DD59-596F-4C75-B00F-832334DB34A3}" destId="{0984A4E6-AD3B-4E79-94AD-6FBF72CB02BD}" srcOrd="0" destOrd="0" presId="urn:microsoft.com/office/officeart/2005/8/layout/chevron1"/>
    <dgm:cxn modelId="{E8FC7147-646C-4252-A9EF-18F814533362}" type="presOf" srcId="{655AAC62-6622-4909-B1B9-EAE94FF5DD9E}" destId="{BA4EBED1-4F1C-448B-97DC-8888B1743B94}" srcOrd="0" destOrd="0" presId="urn:microsoft.com/office/officeart/2005/8/layout/chevron1"/>
    <dgm:cxn modelId="{72683C50-93A2-4290-8D77-BF312B849EEA}" srcId="{CC4D26C5-810A-41A3-BCA0-BAF888074251}" destId="{C8444CF0-5E07-4815-96F3-4D5F33E6809E}" srcOrd="1" destOrd="0" parTransId="{EC90907E-E016-428C-8020-BBFC6E1295C1}" sibTransId="{EBB7E8EF-ABDB-4019-9648-B241BA1E46F4}"/>
    <dgm:cxn modelId="{BB024870-618E-4195-AD1C-07E9650AF7A8}" srcId="{CC4D26C5-810A-41A3-BCA0-BAF888074251}" destId="{655AAC62-6622-4909-B1B9-EAE94FF5DD9E}" srcOrd="3" destOrd="0" parTransId="{DB7F9A27-638A-414B-8757-BA7A0DEA68BF}" sibTransId="{6847870F-807C-478D-A69D-468947B17746}"/>
    <dgm:cxn modelId="{40353C87-E720-4223-ADD5-2D8DCDE76D3F}" type="presOf" srcId="{CC4D26C5-810A-41A3-BCA0-BAF888074251}" destId="{9C03B2FA-1919-475C-910F-F9CA028DE219}" srcOrd="0" destOrd="0" presId="urn:microsoft.com/office/officeart/2005/8/layout/chevron1"/>
    <dgm:cxn modelId="{EB7BE196-401B-4A45-88E9-D11F1C82079A}" type="presOf" srcId="{C8444CF0-5E07-4815-96F3-4D5F33E6809E}" destId="{7271199D-AA80-4654-B837-37EEF69C36A3}" srcOrd="0" destOrd="0" presId="urn:microsoft.com/office/officeart/2005/8/layout/chevron1"/>
    <dgm:cxn modelId="{4C11EAB3-2D68-42FD-8B9B-7C3485FD6CC2}" srcId="{CC4D26C5-810A-41A3-BCA0-BAF888074251}" destId="{74C4072C-2CDF-46C2-B543-EADA68B3379B}" srcOrd="2" destOrd="0" parTransId="{C323C494-E80C-4B6F-AFC9-61E7C5190367}" sibTransId="{77505355-FC9D-4AD6-A06B-1FF46F80350D}"/>
    <dgm:cxn modelId="{467547FA-072D-44C0-8C20-C43CB617CA50}" type="presOf" srcId="{04A064A6-3B68-43A5-A020-94D165296425}" destId="{369D9F40-A58A-4F65-81F4-C6ACEE579E27}" srcOrd="0" destOrd="0" presId="urn:microsoft.com/office/officeart/2005/8/layout/chevron1"/>
    <dgm:cxn modelId="{CAB6F453-64E9-49BD-A8DC-EE236D951445}" type="presParOf" srcId="{9C03B2FA-1919-475C-910F-F9CA028DE219}" destId="{369D9F40-A58A-4F65-81F4-C6ACEE579E27}" srcOrd="0" destOrd="0" presId="urn:microsoft.com/office/officeart/2005/8/layout/chevron1"/>
    <dgm:cxn modelId="{A7B8FC4F-89B2-43FF-9290-918C794056C7}" type="presParOf" srcId="{9C03B2FA-1919-475C-910F-F9CA028DE219}" destId="{38542514-5CD0-449C-8847-46EB8B5E54A4}" srcOrd="1" destOrd="0" presId="urn:microsoft.com/office/officeart/2005/8/layout/chevron1"/>
    <dgm:cxn modelId="{81FE77F4-44A9-4B2B-BF4A-73F29ECE1DC7}" type="presParOf" srcId="{9C03B2FA-1919-475C-910F-F9CA028DE219}" destId="{7271199D-AA80-4654-B837-37EEF69C36A3}" srcOrd="2" destOrd="0" presId="urn:microsoft.com/office/officeart/2005/8/layout/chevron1"/>
    <dgm:cxn modelId="{0EA38E32-36EF-4B4F-8247-0CA55ED2FCBF}" type="presParOf" srcId="{9C03B2FA-1919-475C-910F-F9CA028DE219}" destId="{A9DF03B4-9BDE-42CB-BCFF-3ADFAED1C261}" srcOrd="3" destOrd="0" presId="urn:microsoft.com/office/officeart/2005/8/layout/chevron1"/>
    <dgm:cxn modelId="{D75A4F28-F81E-4684-9A15-4BD3FD1122BB}" type="presParOf" srcId="{9C03B2FA-1919-475C-910F-F9CA028DE219}" destId="{9686F7BF-87DA-420C-B60F-80FF8D13F457}" srcOrd="4" destOrd="0" presId="urn:microsoft.com/office/officeart/2005/8/layout/chevron1"/>
    <dgm:cxn modelId="{3B376EF3-C8B0-4C4A-9F43-EAC5795784AF}" type="presParOf" srcId="{9C03B2FA-1919-475C-910F-F9CA028DE219}" destId="{CE18C309-2C51-40C6-BB1C-DCC7FB1D2695}" srcOrd="5" destOrd="0" presId="urn:microsoft.com/office/officeart/2005/8/layout/chevron1"/>
    <dgm:cxn modelId="{5111FE87-2993-4FC0-9B2F-F5068F27BBD8}" type="presParOf" srcId="{9C03B2FA-1919-475C-910F-F9CA028DE219}" destId="{BA4EBED1-4F1C-448B-97DC-8888B1743B94}" srcOrd="6" destOrd="0" presId="urn:microsoft.com/office/officeart/2005/8/layout/chevron1"/>
    <dgm:cxn modelId="{96669326-1741-4939-9290-243FF3A8B55D}" type="presParOf" srcId="{9C03B2FA-1919-475C-910F-F9CA028DE219}" destId="{DCF42DA8-B5B9-419E-95DE-15428F2D8467}" srcOrd="7" destOrd="0" presId="urn:microsoft.com/office/officeart/2005/8/layout/chevron1"/>
    <dgm:cxn modelId="{C59B44E5-A712-468D-AB7D-7C541E09AD09}" type="presParOf" srcId="{9C03B2FA-1919-475C-910F-F9CA028DE219}" destId="{0984A4E6-AD3B-4E79-94AD-6FBF72CB02B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F6B3A-F286-47D0-AE5B-5CB266D33F8A}">
      <dsp:nvSpPr>
        <dsp:cNvPr id="0" name=""/>
        <dsp:cNvSpPr/>
      </dsp:nvSpPr>
      <dsp:spPr>
        <a:xfrm>
          <a:off x="4408360" y="522"/>
          <a:ext cx="1118315" cy="1118315"/>
        </a:xfrm>
        <a:prstGeom prst="ellipse">
          <a:avLst/>
        </a:prstGeom>
        <a:solidFill>
          <a:srgbClr val="321547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6A9B11-CA69-4842-8DB4-325ED6364FA7}">
      <dsp:nvSpPr>
        <dsp:cNvPr id="0" name=""/>
        <dsp:cNvSpPr/>
      </dsp:nvSpPr>
      <dsp:spPr>
        <a:xfrm>
          <a:off x="4943038" y="522"/>
          <a:ext cx="5966620" cy="1118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entury Gothic" panose="020B0502020202020204" pitchFamily="34" charset="0"/>
            </a:rPr>
            <a:t>	I. Project management</a:t>
          </a:r>
          <a:endParaRPr lang="fr-FR" sz="3200" b="1" kern="1200">
            <a:latin typeface="Century Gothic" panose="020B0502020202020204" pitchFamily="34" charset="0"/>
          </a:endParaRPr>
        </a:p>
      </dsp:txBody>
      <dsp:txXfrm>
        <a:off x="4943038" y="522"/>
        <a:ext cx="5966620" cy="1118315"/>
      </dsp:txXfrm>
    </dsp:sp>
    <dsp:sp modelId="{4EABB311-C999-428A-9B43-5DFB9464E4E2}">
      <dsp:nvSpPr>
        <dsp:cNvPr id="0" name=""/>
        <dsp:cNvSpPr/>
      </dsp:nvSpPr>
      <dsp:spPr>
        <a:xfrm>
          <a:off x="4408360" y="1118837"/>
          <a:ext cx="1118315" cy="1118315"/>
        </a:xfrm>
        <a:prstGeom prst="ellipse">
          <a:avLst/>
        </a:prstGeom>
        <a:solidFill>
          <a:srgbClr val="321547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015FC7-0E1C-4E0C-909C-26CBA426A717}">
      <dsp:nvSpPr>
        <dsp:cNvPr id="0" name=""/>
        <dsp:cNvSpPr/>
      </dsp:nvSpPr>
      <dsp:spPr>
        <a:xfrm>
          <a:off x="4943038" y="1118837"/>
          <a:ext cx="5966620" cy="1118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entury Gothic" panose="020B0502020202020204" pitchFamily="34" charset="0"/>
            </a:rPr>
            <a:t>	II. Project architecture </a:t>
          </a:r>
        </a:p>
      </dsp:txBody>
      <dsp:txXfrm>
        <a:off x="4943038" y="1118837"/>
        <a:ext cx="5966620" cy="1118315"/>
      </dsp:txXfrm>
    </dsp:sp>
    <dsp:sp modelId="{36D36C21-FA50-42BA-B119-C7CB7509E48C}">
      <dsp:nvSpPr>
        <dsp:cNvPr id="0" name=""/>
        <dsp:cNvSpPr/>
      </dsp:nvSpPr>
      <dsp:spPr>
        <a:xfrm>
          <a:off x="4386222" y="2237152"/>
          <a:ext cx="1118315" cy="1118315"/>
        </a:xfrm>
        <a:prstGeom prst="ellipse">
          <a:avLst/>
        </a:prstGeom>
        <a:solidFill>
          <a:srgbClr val="321547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CC8AF94-C427-4CBF-86F1-7AF5839A8E7C}">
      <dsp:nvSpPr>
        <dsp:cNvPr id="0" name=""/>
        <dsp:cNvSpPr/>
      </dsp:nvSpPr>
      <dsp:spPr>
        <a:xfrm>
          <a:off x="4950064" y="2237152"/>
          <a:ext cx="5957252" cy="1118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entury Gothic" panose="020B0502020202020204" pitchFamily="34" charset="0"/>
            </a:rPr>
            <a:t>	III. Functions &amp; classes</a:t>
          </a:r>
        </a:p>
      </dsp:txBody>
      <dsp:txXfrm>
        <a:off x="4950064" y="2237152"/>
        <a:ext cx="5957252" cy="1118315"/>
      </dsp:txXfrm>
    </dsp:sp>
    <dsp:sp modelId="{7D3EE06B-DA57-4C26-8296-D37770AFC57B}">
      <dsp:nvSpPr>
        <dsp:cNvPr id="0" name=""/>
        <dsp:cNvSpPr/>
      </dsp:nvSpPr>
      <dsp:spPr>
        <a:xfrm>
          <a:off x="4383881" y="3355467"/>
          <a:ext cx="1118315" cy="1118315"/>
        </a:xfrm>
        <a:prstGeom prst="ellipse">
          <a:avLst/>
        </a:prstGeom>
        <a:solidFill>
          <a:srgbClr val="321547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2DBD97-6207-4CD1-BF8C-FA8911B5337B}">
      <dsp:nvSpPr>
        <dsp:cNvPr id="0" name=""/>
        <dsp:cNvSpPr/>
      </dsp:nvSpPr>
      <dsp:spPr>
        <a:xfrm>
          <a:off x="4943038" y="3355467"/>
          <a:ext cx="5966620" cy="1118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entury Gothic" panose="020B0502020202020204" pitchFamily="34" charset="0"/>
            </a:rPr>
            <a:t>	IV. Output</a:t>
          </a:r>
        </a:p>
      </dsp:txBody>
      <dsp:txXfrm>
        <a:off x="4943038" y="3355467"/>
        <a:ext cx="5966620" cy="11183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tx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tx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9F40-A58A-4F65-81F4-C6ACEE579E27}">
      <dsp:nvSpPr>
        <dsp:cNvPr id="0" name=""/>
        <dsp:cNvSpPr/>
      </dsp:nvSpPr>
      <dsp:spPr>
        <a:xfrm>
          <a:off x="1315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I. Project management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27738" y="0"/>
        <a:ext cx="2180526" cy="452846"/>
      </dsp:txXfrm>
    </dsp:sp>
    <dsp:sp modelId="{7271199D-AA80-4654-B837-37EEF69C36A3}">
      <dsp:nvSpPr>
        <dsp:cNvPr id="0" name=""/>
        <dsp:cNvSpPr/>
      </dsp:nvSpPr>
      <dsp:spPr>
        <a:xfrm>
          <a:off x="2372993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II. Project architecture 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599416" y="0"/>
        <a:ext cx="2180526" cy="452846"/>
      </dsp:txXfrm>
    </dsp:sp>
    <dsp:sp modelId="{9686F7BF-87DA-420C-B60F-80FF8D13F457}">
      <dsp:nvSpPr>
        <dsp:cNvPr id="0" name=""/>
        <dsp:cNvSpPr/>
      </dsp:nvSpPr>
      <dsp:spPr>
        <a:xfrm>
          <a:off x="4743028" y="0"/>
          <a:ext cx="2633372" cy="452846"/>
        </a:xfrm>
        <a:prstGeom prst="chevron">
          <a:avLst/>
        </a:prstGeom>
        <a:solidFill>
          <a:srgbClr val="A86ED4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Century Gothic" panose="020B0502020202020204" pitchFamily="34" charset="0"/>
            </a:rPr>
            <a:t>III. Functions &amp; classes</a:t>
          </a:r>
          <a:endParaRPr lang="fr-FR" sz="1700" b="1" kern="120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4969451" y="0"/>
        <a:ext cx="2180526" cy="452846"/>
      </dsp:txXfrm>
    </dsp:sp>
    <dsp:sp modelId="{BA4EBED1-4F1C-448B-97DC-8888B1743B94}">
      <dsp:nvSpPr>
        <dsp:cNvPr id="0" name=""/>
        <dsp:cNvSpPr/>
      </dsp:nvSpPr>
      <dsp:spPr>
        <a:xfrm>
          <a:off x="714677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Century Gothic" panose="020B0502020202020204" pitchFamily="34" charset="0"/>
            </a:rPr>
            <a:t>IV. Output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7373201" y="0"/>
        <a:ext cx="2180526" cy="452846"/>
      </dsp:txXfrm>
    </dsp:sp>
    <dsp:sp modelId="{0984A4E6-AD3B-4E79-94AD-6FBF72CB02BD}">
      <dsp:nvSpPr>
        <dsp:cNvPr id="0" name=""/>
        <dsp:cNvSpPr/>
      </dsp:nvSpPr>
      <dsp:spPr>
        <a:xfrm>
          <a:off x="9483098" y="0"/>
          <a:ext cx="2633372" cy="452846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>
              <a:solidFill>
                <a:schemeClr val="bg1"/>
              </a:solidFill>
              <a:latin typeface="Century Gothic" panose="020B0502020202020204" pitchFamily="34" charset="0"/>
            </a:rPr>
            <a:t>V. </a:t>
          </a:r>
          <a:r>
            <a:rPr lang="fr-FR" sz="1700" b="1" kern="1200" err="1">
              <a:solidFill>
                <a:schemeClr val="bg1"/>
              </a:solidFill>
              <a:latin typeface="Century Gothic" panose="020B0502020202020204" pitchFamily="34" charset="0"/>
            </a:rPr>
            <a:t>Demo</a:t>
          </a:r>
          <a:endParaRPr lang="fr-FR" sz="1700" b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9709521" y="0"/>
        <a:ext cx="2180526" cy="45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AFC6-3098-4972-9D73-E5FA2948A623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55AF0-1494-44F6-8204-CC4C6B3074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19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42B0-F633-47DC-ADF5-9E6769AA10F1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68B6-ADAB-4B94-B83E-B8F7E6BD5DDF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BEA0-2B4F-4018-9CB8-ACECF7834878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7A45-7315-4007-B4AD-07B8F1645591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0A94-19E0-4B0D-9126-F16259B922FD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CEEBD-F7B5-4375-AA2D-437E6BC8C41B}" type="datetime1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C61C-ABE2-436A-AD69-7223825FDCBF}" type="datetime1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1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15CE-D259-41E7-982F-57881A5F9EA1}" type="datetime1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4C07-C832-4F11-936C-574887A5541B}" type="datetime1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B67E-5A3A-4026-8B7E-91ECFB9A23FC}" type="datetime1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775BB-B0C5-4F17-866E-CA4EF09431D3}" type="datetime1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C26EA-1521-4497-A50B-2EC5A49C625F}" type="datetime1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.png"/><Relationship Id="rId9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.png"/><Relationship Id="rId9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15.png"/><Relationship Id="rId4" Type="http://schemas.openxmlformats.org/officeDocument/2006/relationships/diagramData" Target="../diagrams/data13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4.xml"/><Relationship Id="rId5" Type="http://schemas.openxmlformats.org/officeDocument/2006/relationships/image" Target="../media/image3.png"/><Relationship Id="rId10" Type="http://schemas.microsoft.com/office/2007/relationships/diagramDrawing" Target="../diagrams/drawing14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5.xml"/><Relationship Id="rId5" Type="http://schemas.openxmlformats.org/officeDocument/2006/relationships/image" Target="../media/image19.png"/><Relationship Id="rId10" Type="http://schemas.microsoft.com/office/2007/relationships/diagramDrawing" Target="../diagrams/drawing15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6.xml"/><Relationship Id="rId5" Type="http://schemas.openxmlformats.org/officeDocument/2006/relationships/image" Target="../media/image21.png"/><Relationship Id="rId10" Type="http://schemas.microsoft.com/office/2007/relationships/diagramDrawing" Target="../diagrams/drawing16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23.png"/><Relationship Id="rId4" Type="http://schemas.openxmlformats.org/officeDocument/2006/relationships/diagramData" Target="../diagrams/data17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9.xml"/><Relationship Id="rId5" Type="http://schemas.openxmlformats.org/officeDocument/2006/relationships/image" Target="../media/image26.png"/><Relationship Id="rId10" Type="http://schemas.microsoft.com/office/2007/relationships/diagramDrawing" Target="../diagrams/drawing19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0.xml"/><Relationship Id="rId11" Type="http://schemas.openxmlformats.org/officeDocument/2006/relationships/image" Target="../media/image27.png"/><Relationship Id="rId5" Type="http://schemas.openxmlformats.org/officeDocument/2006/relationships/diagramData" Target="../diagrams/data20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microsoft.com/office/2007/relationships/diagramDrawing" Target="../diagrams/drawin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5.png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Colors" Target="../diagrams/colors6.xml"/><Relationship Id="rId18" Type="http://schemas.openxmlformats.org/officeDocument/2006/relationships/diagramColors" Target="../diagrams/colors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1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5" Type="http://schemas.openxmlformats.org/officeDocument/2006/relationships/diagramData" Target="../diagrams/data7.xml"/><Relationship Id="rId10" Type="http://schemas.openxmlformats.org/officeDocument/2006/relationships/diagramData" Target="../diagrams/data6.xml"/><Relationship Id="rId19" Type="http://schemas.microsoft.com/office/2007/relationships/diagramDrawing" Target="../diagrams/drawing7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.png"/><Relationship Id="rId9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1.png"/><Relationship Id="rId9" Type="http://schemas.microsoft.com/office/2007/relationships/diagramDrawing" Target="../diagrams/drawin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r="10053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C6981C-74B3-46BA-8F64-374EA271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8671"/>
            <a:ext cx="3132409" cy="116931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2B351AD-1D5E-46D0-8BC3-D7C1056C70E0}"/>
              </a:ext>
            </a:extLst>
          </p:cNvPr>
          <p:cNvSpPr txBox="1">
            <a:spLocks/>
          </p:cNvSpPr>
          <p:nvPr/>
        </p:nvSpPr>
        <p:spPr>
          <a:xfrm>
            <a:off x="755072" y="383594"/>
            <a:ext cx="11436927" cy="2387600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>
                <a:latin typeface="Century Gothic" panose="020B0502020202020204" pitchFamily="34" charset="0"/>
              </a:rPr>
              <a:t>Limit </a:t>
            </a:r>
            <a:r>
              <a:rPr lang="fr-FR" sz="6000" b="1" err="1">
                <a:latin typeface="Century Gothic" panose="020B0502020202020204" pitchFamily="34" charset="0"/>
              </a:rPr>
              <a:t>Order</a:t>
            </a:r>
            <a:r>
              <a:rPr lang="fr-FR" sz="6000" b="1">
                <a:latin typeface="Century Gothic" panose="020B0502020202020204" pitchFamily="34" charset="0"/>
              </a:rPr>
              <a:t> </a:t>
            </a:r>
            <a:r>
              <a:rPr lang="fr-FR" sz="6000" b="1" err="1">
                <a:latin typeface="Century Gothic" panose="020B0502020202020204" pitchFamily="34" charset="0"/>
              </a:rPr>
              <a:t>Processing</a:t>
            </a:r>
            <a:r>
              <a:rPr lang="fr-FR" sz="6000" b="1">
                <a:latin typeface="Century Gothic" panose="020B0502020202020204" pitchFamily="34" charset="0"/>
              </a:rPr>
              <a:t> Project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06ADE17-4E9E-4BCD-8EA8-762554BE89D3}"/>
              </a:ext>
            </a:extLst>
          </p:cNvPr>
          <p:cNvSpPr txBox="1">
            <a:spLocks/>
          </p:cNvSpPr>
          <p:nvPr/>
        </p:nvSpPr>
        <p:spPr>
          <a:xfrm>
            <a:off x="755071" y="2585881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u="sng" dirty="0">
                <a:solidFill>
                  <a:schemeClr val="bg1"/>
                </a:solidFill>
                <a:latin typeface="Century Gothic" panose="020B0502020202020204" pitchFamily="34" charset="0"/>
              </a:rPr>
              <a:t>Group </a:t>
            </a:r>
            <a:r>
              <a:rPr lang="fr-FR" sz="2400" u="sng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members</a:t>
            </a:r>
            <a:r>
              <a:rPr lang="fr-FR" sz="2400" u="sng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fr-FR" b="1" dirty="0">
                <a:solidFill>
                  <a:schemeClr val="bg1"/>
                </a:solidFill>
                <a:latin typeface="Century Gothic" panose="020B0502020202020204" pitchFamily="34" charset="0"/>
              </a:rPr>
              <a:t>Josselin Masse, Saad Handar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5ECC79-D4CA-4C03-808B-05D3F45D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z="1050" smtClean="0"/>
              <a:t>1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61973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20" y="-1662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04E301-F7D9-42B0-82DA-C79979150F93}"/>
              </a:ext>
            </a:extLst>
          </p:cNvPr>
          <p:cNvSpPr/>
          <p:nvPr/>
        </p:nvSpPr>
        <p:spPr>
          <a:xfrm>
            <a:off x="4017808" y="1106331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Century Gothic" panose="020B0502020202020204" pitchFamily="34" charset="0"/>
              </a:rPr>
              <a:t>Process </a:t>
            </a:r>
            <a:r>
              <a:rPr lang="fr-FR" sz="2400" b="1" err="1">
                <a:latin typeface="Century Gothic" panose="020B0502020202020204" pitchFamily="34" charset="0"/>
              </a:rPr>
              <a:t>limit</a:t>
            </a:r>
            <a:r>
              <a:rPr lang="fr-FR" sz="2400" b="1">
                <a:latin typeface="Century Gothic" panose="020B0502020202020204" pitchFamily="34" charset="0"/>
              </a:rPr>
              <a:t> </a:t>
            </a:r>
            <a:r>
              <a:rPr lang="fr-FR" sz="2400" b="1" err="1">
                <a:latin typeface="Century Gothic" panose="020B0502020202020204" pitchFamily="34" charset="0"/>
              </a:rPr>
              <a:t>order</a:t>
            </a:r>
            <a:endParaRPr lang="fr-FR" sz="2400" b="1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C63B6F3E-243D-454C-9FC6-C9FC2259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48" y="2251878"/>
            <a:ext cx="8997084" cy="346519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334846-3F04-450A-B0F2-36FEDEFFA553}"/>
              </a:ext>
            </a:extLst>
          </p:cNvPr>
          <p:cNvSpPr txBox="1">
            <a:spLocks/>
          </p:cNvSpPr>
          <p:nvPr/>
        </p:nvSpPr>
        <p:spPr>
          <a:xfrm>
            <a:off x="751879" y="786291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E15AC3-5A60-49F8-BE17-5D6E751F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</a:t>
            </a:fld>
            <a:endParaRPr lang="en-US"/>
          </a:p>
        </p:txBody>
      </p:sp>
      <p:pic>
        <p:nvPicPr>
          <p:cNvPr id="2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AD6AFB-F121-472A-8D07-74129C91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DE53F8BA-53AE-4A0F-B31C-F834037F1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317133"/>
              </p:ext>
            </p:extLst>
          </p:nvPr>
        </p:nvGraphicFramePr>
        <p:xfrm>
          <a:off x="84238" y="40542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0039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4AA896E4-1503-472D-965A-0F39E8EB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83" y="966297"/>
            <a:ext cx="7429251" cy="538953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EF29D8-C0A0-48FA-ABBF-B690B4935C46}"/>
              </a:ext>
            </a:extLst>
          </p:cNvPr>
          <p:cNvSpPr/>
          <p:nvPr/>
        </p:nvSpPr>
        <p:spPr>
          <a:xfrm>
            <a:off x="323273" y="1464593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err="1">
                <a:latin typeface="Century Gothic"/>
              </a:rPr>
              <a:t>Execute</a:t>
            </a:r>
            <a:endParaRPr lang="fr-FR" sz="2400" b="1" err="1"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1DA5B0-3964-4F82-93A2-DFC46E6BEB1A}"/>
              </a:ext>
            </a:extLst>
          </p:cNvPr>
          <p:cNvSpPr txBox="1">
            <a:spLocks/>
          </p:cNvSpPr>
          <p:nvPr/>
        </p:nvSpPr>
        <p:spPr>
          <a:xfrm>
            <a:off x="445374" y="721164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B79739-02CD-4064-AD74-9423E993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/>
          </a:p>
        </p:txBody>
      </p:sp>
      <p:pic>
        <p:nvPicPr>
          <p:cNvPr id="2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0D56EF5-0D0B-461B-BC3C-D0C375F0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1FCAC287-33B0-400D-9C19-A9EE12344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579638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05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EF29D8-C0A0-48FA-ABBF-B690B4935C46}"/>
              </a:ext>
            </a:extLst>
          </p:cNvPr>
          <p:cNvSpPr/>
          <p:nvPr/>
        </p:nvSpPr>
        <p:spPr>
          <a:xfrm>
            <a:off x="4206719" y="821942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>
                <a:latin typeface="Century Gothic"/>
                <a:ea typeface="+mn-lt"/>
                <a:cs typeface="+mn-lt"/>
              </a:rPr>
              <a:t>Display </a:t>
            </a:r>
            <a:r>
              <a:rPr lang="fr-FR" sz="2400" b="1" err="1">
                <a:latin typeface="Century Gothic"/>
                <a:ea typeface="+mn-lt"/>
                <a:cs typeface="+mn-lt"/>
              </a:rPr>
              <a:t>functions</a:t>
            </a:r>
            <a:endParaRPr lang="fr-FR" sz="2400" b="1" err="1">
              <a:latin typeface="Century Gothic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1DA5B0-3964-4F82-93A2-DFC46E6BEB1A}"/>
              </a:ext>
            </a:extLst>
          </p:cNvPr>
          <p:cNvSpPr txBox="1">
            <a:spLocks/>
          </p:cNvSpPr>
          <p:nvPr/>
        </p:nvSpPr>
        <p:spPr>
          <a:xfrm>
            <a:off x="445374" y="721164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B79739-02CD-4064-AD74-9423E993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/>
          </a:p>
        </p:txBody>
      </p:sp>
      <p:pic>
        <p:nvPicPr>
          <p:cNvPr id="2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0D56EF5-0D0B-461B-BC3C-D0C375F0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ED89493-835D-461D-AD1D-07A00A7D2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435892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7" name="Image 3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9F2FE0-8069-4C5F-B10D-2DF7A3766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0" y="1938112"/>
            <a:ext cx="7095066" cy="1136044"/>
          </a:xfrm>
          <a:prstGeom prst="rect">
            <a:avLst/>
          </a:prstGeom>
        </p:spPr>
      </p:pic>
      <p:pic>
        <p:nvPicPr>
          <p:cNvPr id="38" name="Image 38">
            <a:extLst>
              <a:ext uri="{FF2B5EF4-FFF2-40B4-BE49-F238E27FC236}">
                <a16:creationId xmlns:a16="http://schemas.microsoft.com/office/drawing/2014/main" id="{8F40CBAE-6749-40AC-902F-EECE90EEB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6666" y="3611883"/>
            <a:ext cx="8746065" cy="16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5B84411-CA5D-4140-9371-82EDAAD9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17" y="2246852"/>
            <a:ext cx="3358258" cy="2628846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51CDCC-B824-48DE-BC82-978D4C301E7D}"/>
              </a:ext>
            </a:extLst>
          </p:cNvPr>
          <p:cNvSpPr/>
          <p:nvPr/>
        </p:nvSpPr>
        <p:spPr>
          <a:xfrm>
            <a:off x="1069418" y="903811"/>
            <a:ext cx="335825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Spread.txt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5D84A02-2F44-45C1-A652-9C2851A49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4" y="2343177"/>
            <a:ext cx="3672124" cy="196738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D9060F-B84A-41D2-B6EC-17B7315575BE}"/>
              </a:ext>
            </a:extLst>
          </p:cNvPr>
          <p:cNvSpPr/>
          <p:nvPr/>
        </p:nvSpPr>
        <p:spPr>
          <a:xfrm>
            <a:off x="7279717" y="903811"/>
            <a:ext cx="335825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Executed.txt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EE7D1B99-9F52-4BBF-8D1F-FB2937B81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99664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636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89E040-CA90-4858-9F4E-96FD33B55035}"/>
              </a:ext>
            </a:extLst>
          </p:cNvPr>
          <p:cNvSpPr/>
          <p:nvPr/>
        </p:nvSpPr>
        <p:spPr>
          <a:xfrm>
            <a:off x="786565" y="630382"/>
            <a:ext cx="1083937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Excel Spread </a:t>
            </a:r>
            <a:r>
              <a:rPr lang="fr-FR" b="1" err="1">
                <a:latin typeface="Century Gothic" panose="020B0502020202020204" pitchFamily="34" charset="0"/>
              </a:rPr>
              <a:t>sheet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04" name="Image 104">
            <a:extLst>
              <a:ext uri="{FF2B5EF4-FFF2-40B4-BE49-F238E27FC236}">
                <a16:creationId xmlns:a16="http://schemas.microsoft.com/office/drawing/2014/main" id="{403D34EB-1BB1-4BB9-8147-4762CB45B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92" y="2382937"/>
            <a:ext cx="5305916" cy="2554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5" name="Image 105">
            <a:extLst>
              <a:ext uri="{FF2B5EF4-FFF2-40B4-BE49-F238E27FC236}">
                <a16:creationId xmlns:a16="http://schemas.microsoft.com/office/drawing/2014/main" id="{4612E6F9-F06D-431F-939D-DBCD7A4A1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8" y="2382937"/>
            <a:ext cx="5331956" cy="25824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52AD2F8-2585-41FF-A9EA-C03FA4A1B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99664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5696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89E040-CA90-4858-9F4E-96FD33B55035}"/>
              </a:ext>
            </a:extLst>
          </p:cNvPr>
          <p:cNvSpPr/>
          <p:nvPr/>
        </p:nvSpPr>
        <p:spPr>
          <a:xfrm>
            <a:off x="786565" y="630382"/>
            <a:ext cx="1083937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Excel Spread </a:t>
            </a:r>
            <a:r>
              <a:rPr lang="fr-FR" b="1" err="1">
                <a:latin typeface="Century Gothic" panose="020B0502020202020204" pitchFamily="34" charset="0"/>
              </a:rPr>
              <a:t>sheet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6" name="Image 16">
            <a:extLst>
              <a:ext uri="{FF2B5EF4-FFF2-40B4-BE49-F238E27FC236}">
                <a16:creationId xmlns:a16="http://schemas.microsoft.com/office/drawing/2014/main" id="{0B7A5402-252C-4455-BA4D-B1F6DA66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94" y="2323763"/>
            <a:ext cx="5236822" cy="25240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4EBAF756-9CA9-4380-98A5-3AE009682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1" y="2323763"/>
            <a:ext cx="5207933" cy="25240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4D923316-4A9F-45A6-9791-186163B68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99664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8038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89E040-CA90-4858-9F4E-96FD33B55035}"/>
              </a:ext>
            </a:extLst>
          </p:cNvPr>
          <p:cNvSpPr/>
          <p:nvPr/>
        </p:nvSpPr>
        <p:spPr>
          <a:xfrm>
            <a:off x="786565" y="630382"/>
            <a:ext cx="1083937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Excel Spread </a:t>
            </a:r>
            <a:r>
              <a:rPr lang="fr-FR" b="1" err="1">
                <a:latin typeface="Century Gothic" panose="020B0502020202020204" pitchFamily="34" charset="0"/>
              </a:rPr>
              <a:t>sheet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16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4D923316-4A9F-45A6-9791-186163B681D0}"/>
              </a:ext>
            </a:extLst>
          </p:cNvPr>
          <p:cNvGraphicFramePr/>
          <p:nvPr/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Image 22">
            <a:extLst>
              <a:ext uri="{FF2B5EF4-FFF2-40B4-BE49-F238E27FC236}">
                <a16:creationId xmlns:a16="http://schemas.microsoft.com/office/drawing/2014/main" id="{E9AE2FCA-557B-452F-9DF5-7BAA12044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087" y="2151528"/>
            <a:ext cx="5611905" cy="26543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Image 31">
            <a:extLst>
              <a:ext uri="{FF2B5EF4-FFF2-40B4-BE49-F238E27FC236}">
                <a16:creationId xmlns:a16="http://schemas.microsoft.com/office/drawing/2014/main" id="{507A8DC0-6B04-4C57-8011-A8613B3EE9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488" y="2159570"/>
            <a:ext cx="5522257" cy="265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1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89E040-CA90-4858-9F4E-96FD33B55035}"/>
              </a:ext>
            </a:extLst>
          </p:cNvPr>
          <p:cNvSpPr/>
          <p:nvPr/>
        </p:nvSpPr>
        <p:spPr>
          <a:xfrm>
            <a:off x="786565" y="630382"/>
            <a:ext cx="1083937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Excel Spread </a:t>
            </a:r>
            <a:r>
              <a:rPr lang="fr-FR" b="1" err="1">
                <a:latin typeface="Century Gothic" panose="020B0502020202020204" pitchFamily="34" charset="0"/>
              </a:rPr>
              <a:t>sheet</a:t>
            </a:r>
            <a:r>
              <a:rPr lang="fr-FR" b="1">
                <a:latin typeface="Century Gothic" panose="020B0502020202020204" pitchFamily="34" charset="0"/>
              </a:rPr>
              <a:t>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17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5AD92947-841A-4249-8EBF-A4DFE3E5C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99664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6A84E43-FE64-4712-9FA6-A5BF8B14C4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27" y="1909762"/>
            <a:ext cx="6257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3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89E040-CA90-4858-9F4E-96FD33B55035}"/>
              </a:ext>
            </a:extLst>
          </p:cNvPr>
          <p:cNvSpPr/>
          <p:nvPr/>
        </p:nvSpPr>
        <p:spPr>
          <a:xfrm>
            <a:off x="786565" y="630382"/>
            <a:ext cx="10839378" cy="492344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Excel Spread </a:t>
            </a:r>
            <a:r>
              <a:rPr lang="fr-FR" b="1" err="1">
                <a:latin typeface="Century Gothic" panose="020B0502020202020204" pitchFamily="34" charset="0"/>
              </a:rPr>
              <a:t>sheet</a:t>
            </a:r>
            <a:r>
              <a:rPr lang="fr-FR" b="1">
                <a:latin typeface="Century Gothic" panose="020B0502020202020204" pitchFamily="34" charset="0"/>
              </a:rPr>
              <a:t>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18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06" name="Image 106">
            <a:extLst>
              <a:ext uri="{FF2B5EF4-FFF2-40B4-BE49-F238E27FC236}">
                <a16:creationId xmlns:a16="http://schemas.microsoft.com/office/drawing/2014/main" id="{CF3AB928-F901-44F0-91D4-CFCA5407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374" y="2544132"/>
            <a:ext cx="5145420" cy="2477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7" name="Image 107">
            <a:extLst>
              <a:ext uri="{FF2B5EF4-FFF2-40B4-BE49-F238E27FC236}">
                <a16:creationId xmlns:a16="http://schemas.microsoft.com/office/drawing/2014/main" id="{7A095E8D-5E41-4788-A3B6-76CC8AABC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50" y="2536885"/>
            <a:ext cx="5130074" cy="24846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26" name="Diagramme 25">
            <a:extLst>
              <a:ext uri="{FF2B5EF4-FFF2-40B4-BE49-F238E27FC236}">
                <a16:creationId xmlns:a16="http://schemas.microsoft.com/office/drawing/2014/main" id="{3F5A2382-7965-42C6-B29F-79A3DFB2B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23737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0676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FD47EF8F-EB44-40C4-AD54-DFDB81DEC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431639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D3008-8798-48FD-84EF-9FB5BB06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19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8B92B9-FB54-4EA5-BF15-3DC667AA1D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0" name="2021-12-16_16-05-51">
            <a:hlinkClick r:id="" action="ppaction://media"/>
            <a:extLst>
              <a:ext uri="{FF2B5EF4-FFF2-40B4-BE49-F238E27FC236}">
                <a16:creationId xmlns:a16="http://schemas.microsoft.com/office/drawing/2014/main" id="{EF8410C1-C1BA-46D4-8D97-0559E8B73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7827" y="595815"/>
            <a:ext cx="10056326" cy="52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6405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E29B0914-C8C2-4B60-B80F-FAEBDB809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641835"/>
              </p:ext>
            </p:extLst>
          </p:nvPr>
        </p:nvGraphicFramePr>
        <p:xfrm>
          <a:off x="-2461371" y="710329"/>
          <a:ext cx="15000323" cy="447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3049D2-2DCB-4C63-9106-1AD16873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</a:t>
            </a:fld>
            <a:endParaRPr lang="en-US"/>
          </a:p>
        </p:txBody>
      </p:sp>
      <p:pic>
        <p:nvPicPr>
          <p:cNvPr id="33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A593FD-BC91-43E5-A291-AC7CE0B8F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0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4A90B25-D493-49FD-AE16-ED5FD61A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4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3E36F6-11EE-4A8A-9B1E-F600E2F11A87}"/>
              </a:ext>
            </a:extLst>
          </p:cNvPr>
          <p:cNvSpPr txBox="1"/>
          <p:nvPr/>
        </p:nvSpPr>
        <p:spPr>
          <a:xfrm>
            <a:off x="477371" y="871314"/>
            <a:ext cx="4867234" cy="2508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4729C0-7BCF-4887-971C-E1899192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18361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7BAD443-9FB3-4191-AFCF-458179613E1D}"/>
              </a:ext>
            </a:extLst>
          </p:cNvPr>
          <p:cNvCxnSpPr>
            <a:cxnSpLocks/>
          </p:cNvCxnSpPr>
          <p:nvPr/>
        </p:nvCxnSpPr>
        <p:spPr>
          <a:xfrm>
            <a:off x="523896" y="1581350"/>
            <a:ext cx="110796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69002B3-5FDF-43D0-A1DD-F38BC8B48CCB}"/>
              </a:ext>
            </a:extLst>
          </p:cNvPr>
          <p:cNvSpPr txBox="1"/>
          <p:nvPr/>
        </p:nvSpPr>
        <p:spPr>
          <a:xfrm>
            <a:off x="521207" y="1120573"/>
            <a:ext cx="3450429" cy="369332"/>
          </a:xfrm>
          <a:prstGeom prst="rect">
            <a:avLst/>
          </a:prstGeom>
          <a:solidFill>
            <a:srgbClr val="321547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bg1"/>
                </a:solidFill>
                <a:latin typeface="Century Gothic" panose="020B0502020202020204" pitchFamily="34" charset="0"/>
              </a:rPr>
              <a:t>Steps</a:t>
            </a:r>
            <a:endParaRPr lang="fr-FR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87D3FE-9F2D-4F2C-8930-0C0109C6AA53}"/>
              </a:ext>
            </a:extLst>
          </p:cNvPr>
          <p:cNvSpPr txBox="1"/>
          <p:nvPr/>
        </p:nvSpPr>
        <p:spPr>
          <a:xfrm>
            <a:off x="4131288" y="1120573"/>
            <a:ext cx="7481455" cy="369332"/>
          </a:xfrm>
          <a:prstGeom prst="rect">
            <a:avLst/>
          </a:prstGeom>
          <a:solidFill>
            <a:srgbClr val="321547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Century Gothic" panose="020B0502020202020204" pitchFamily="34" charset="0"/>
              </a:rPr>
              <a:t>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5A5C26-0A80-4242-9347-49B72791670F}"/>
              </a:ext>
            </a:extLst>
          </p:cNvPr>
          <p:cNvSpPr/>
          <p:nvPr/>
        </p:nvSpPr>
        <p:spPr>
          <a:xfrm>
            <a:off x="1394690" y="1763722"/>
            <a:ext cx="2623127" cy="1025227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Architecture of the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11C840-C44A-47C3-A280-B5EB5D4E0E9E}"/>
              </a:ext>
            </a:extLst>
          </p:cNvPr>
          <p:cNvSpPr/>
          <p:nvPr/>
        </p:nvSpPr>
        <p:spPr>
          <a:xfrm>
            <a:off x="4165599" y="1763722"/>
            <a:ext cx="7481455" cy="1025235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>
                <a:latin typeface="Century Gothic" panose="020B0502020202020204" pitchFamily="34" charset="0"/>
              </a:rPr>
              <a:t>Defining</a:t>
            </a:r>
            <a:r>
              <a:rPr lang="fr-FR" sz="1400">
                <a:latin typeface="Century Gothic" panose="020B0502020202020204" pitchFamily="34" charset="0"/>
              </a:rPr>
              <a:t> the </a:t>
            </a:r>
            <a:r>
              <a:rPr lang="fr-FR" sz="1400" err="1">
                <a:latin typeface="Century Gothic" panose="020B0502020202020204" pitchFamily="34" charset="0"/>
              </a:rPr>
              <a:t>project</a:t>
            </a:r>
            <a:r>
              <a:rPr lang="fr-FR" sz="1400">
                <a:latin typeface="Century Gothic" panose="020B0502020202020204" pitchFamily="34" charset="0"/>
              </a:rPr>
              <a:t>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>
                <a:latin typeface="Century Gothic" panose="020B0502020202020204" pitchFamily="34" charset="0"/>
              </a:rPr>
              <a:t>Designing</a:t>
            </a:r>
            <a:r>
              <a:rPr lang="fr-FR" sz="1400">
                <a:latin typeface="Century Gothic" panose="020B0502020202020204" pitchFamily="34" charset="0"/>
              </a:rPr>
              <a:t> the </a:t>
            </a:r>
            <a:r>
              <a:rPr lang="fr-FR" sz="1400" err="1">
                <a:latin typeface="Century Gothic" panose="020B0502020202020204" pitchFamily="34" charset="0"/>
              </a:rPr>
              <a:t>functions</a:t>
            </a:r>
            <a:r>
              <a:rPr lang="fr-FR" sz="1400">
                <a:latin typeface="Century Gothic" panose="020B0502020202020204" pitchFamily="34" charset="0"/>
              </a:rPr>
              <a:t> and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Century Gothic" panose="020B0502020202020204" pitchFamily="34" charset="0"/>
              </a:rPr>
              <a:t>Sharing the </a:t>
            </a:r>
            <a:r>
              <a:rPr lang="fr-FR" sz="1400" err="1">
                <a:latin typeface="Century Gothic" panose="020B0502020202020204" pitchFamily="34" charset="0"/>
              </a:rPr>
              <a:t>tasks</a:t>
            </a:r>
            <a:r>
              <a:rPr lang="fr-FR" sz="1400">
                <a:latin typeface="Century Gothic" panose="020B0502020202020204" pitchFamily="34" charset="0"/>
              </a:rPr>
              <a:t> and </a:t>
            </a:r>
            <a:r>
              <a:rPr lang="fr-FR" sz="1400" err="1">
                <a:latin typeface="Century Gothic" panose="020B0502020202020204" pitchFamily="34" charset="0"/>
              </a:rPr>
              <a:t>defining</a:t>
            </a:r>
            <a:r>
              <a:rPr lang="fr-FR" sz="1400">
                <a:latin typeface="Century Gothic" panose="020B0502020202020204" pitchFamily="34" charset="0"/>
              </a:rPr>
              <a:t> </a:t>
            </a:r>
            <a:r>
              <a:rPr lang="fr-FR" sz="1400" err="1">
                <a:latin typeface="Century Gothic" panose="020B0502020202020204" pitchFamily="34" charset="0"/>
              </a:rPr>
              <a:t>each</a:t>
            </a:r>
            <a:r>
              <a:rPr lang="fr-FR" sz="1400">
                <a:latin typeface="Century Gothic" panose="020B0502020202020204" pitchFamily="34" charset="0"/>
              </a:rPr>
              <a:t> </a:t>
            </a:r>
            <a:r>
              <a:rPr lang="fr-FR" sz="1400" err="1">
                <a:latin typeface="Century Gothic" panose="020B0502020202020204" pitchFamily="34" charset="0"/>
              </a:rPr>
              <a:t>member</a:t>
            </a:r>
            <a:r>
              <a:rPr lang="fr-FR" sz="1400">
                <a:latin typeface="Century Gothic" panose="020B0502020202020204" pitchFamily="34" charset="0"/>
              </a:rPr>
              <a:t> part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7F707-E412-42F0-B54F-F90DE00D3FA2}"/>
              </a:ext>
            </a:extLst>
          </p:cNvPr>
          <p:cNvSpPr/>
          <p:nvPr/>
        </p:nvSpPr>
        <p:spPr>
          <a:xfrm>
            <a:off x="572653" y="1763721"/>
            <a:ext cx="748146" cy="102521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0A9F1A-F7C4-4B06-B814-56438BBDBE2B}"/>
              </a:ext>
            </a:extLst>
          </p:cNvPr>
          <p:cNvSpPr/>
          <p:nvPr/>
        </p:nvSpPr>
        <p:spPr>
          <a:xfrm>
            <a:off x="544946" y="2955192"/>
            <a:ext cx="748146" cy="102521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496CA0-4B0C-425D-910F-5F49E8DFCCCF}"/>
              </a:ext>
            </a:extLst>
          </p:cNvPr>
          <p:cNvSpPr/>
          <p:nvPr/>
        </p:nvSpPr>
        <p:spPr>
          <a:xfrm>
            <a:off x="1381896" y="2928913"/>
            <a:ext cx="2623127" cy="1025227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latin typeface="Century Gothic" panose="020B0502020202020204" pitchFamily="34" charset="0"/>
              </a:rPr>
              <a:t>Executing</a:t>
            </a:r>
            <a:r>
              <a:rPr lang="fr-FR" b="1">
                <a:latin typeface="Century Gothic" panose="020B0502020202020204" pitchFamily="34" charset="0"/>
              </a:rPr>
              <a:t> the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79D74-8077-4566-8036-50267F6DB746}"/>
              </a:ext>
            </a:extLst>
          </p:cNvPr>
          <p:cNvSpPr/>
          <p:nvPr/>
        </p:nvSpPr>
        <p:spPr>
          <a:xfrm>
            <a:off x="4165599" y="2955192"/>
            <a:ext cx="7481455" cy="1025235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>
                <a:latin typeface="Century Gothic" panose="020B0502020202020204" pitchFamily="34" charset="0"/>
              </a:rPr>
              <a:t>Executing</a:t>
            </a:r>
            <a:r>
              <a:rPr lang="fr-FR" sz="1400">
                <a:latin typeface="Century Gothic" panose="020B0502020202020204" pitchFamily="34" charset="0"/>
              </a:rPr>
              <a:t> the code in coordination </a:t>
            </a:r>
            <a:r>
              <a:rPr lang="fr-FR" sz="1400" err="1">
                <a:latin typeface="Century Gothic" panose="020B0502020202020204" pitchFamily="34" charset="0"/>
              </a:rPr>
              <a:t>with</a:t>
            </a:r>
            <a:r>
              <a:rPr lang="fr-FR" sz="1400">
                <a:latin typeface="Century Gothic" panose="020B0502020202020204" pitchFamily="34" charset="0"/>
              </a:rPr>
              <a:t> group </a:t>
            </a:r>
            <a:r>
              <a:rPr lang="fr-FR" sz="1400" err="1">
                <a:latin typeface="Century Gothic" panose="020B0502020202020204" pitchFamily="34" charset="0"/>
              </a:rPr>
              <a:t>members</a:t>
            </a:r>
            <a:r>
              <a:rPr lang="fr-FR" sz="1400">
                <a:latin typeface="Century Gothic" panose="020B0502020202020204" pitchFamily="34" charset="0"/>
              </a:rPr>
              <a:t> on </a:t>
            </a:r>
            <a:r>
              <a:rPr lang="fr-FR" sz="1400" err="1">
                <a:latin typeface="Century Gothic" panose="020B0502020202020204" pitchFamily="34" charset="0"/>
              </a:rPr>
              <a:t>some</a:t>
            </a:r>
            <a:r>
              <a:rPr lang="fr-FR" sz="1400">
                <a:latin typeface="Century Gothic" panose="020B0502020202020204" pitchFamily="34" charset="0"/>
              </a:rPr>
              <a:t> </a:t>
            </a:r>
            <a:r>
              <a:rPr lang="fr-FR" sz="1400" err="1">
                <a:latin typeface="Century Gothic" panose="020B0502020202020204" pitchFamily="34" charset="0"/>
              </a:rPr>
              <a:t>details</a:t>
            </a:r>
            <a:endParaRPr lang="fr-FR" sz="140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D93AA8-FBEC-4721-B759-F44D6AF24982}"/>
              </a:ext>
            </a:extLst>
          </p:cNvPr>
          <p:cNvSpPr/>
          <p:nvPr/>
        </p:nvSpPr>
        <p:spPr>
          <a:xfrm>
            <a:off x="567388" y="4114378"/>
            <a:ext cx="748146" cy="1025219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D61DC-A04A-4CBB-A7CE-E73CF21586FF}"/>
              </a:ext>
            </a:extLst>
          </p:cNvPr>
          <p:cNvSpPr/>
          <p:nvPr/>
        </p:nvSpPr>
        <p:spPr>
          <a:xfrm>
            <a:off x="1382820" y="4114388"/>
            <a:ext cx="2623127" cy="1025227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latin typeface="Century Gothic" panose="020B0502020202020204" pitchFamily="34" charset="0"/>
              </a:rPr>
              <a:t>Preparing</a:t>
            </a:r>
            <a:r>
              <a:rPr lang="fr-FR" b="1">
                <a:latin typeface="Century Gothic" panose="020B0502020202020204" pitchFamily="34" charset="0"/>
              </a:rPr>
              <a:t> the folder and </a:t>
            </a:r>
            <a:r>
              <a:rPr lang="fr-FR" b="1" err="1">
                <a:latin typeface="Century Gothic" panose="020B0502020202020204" pitchFamily="34" charset="0"/>
              </a:rPr>
              <a:t>presentation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EFDC8C-F125-4173-9659-3DCD8A0182F7}"/>
              </a:ext>
            </a:extLst>
          </p:cNvPr>
          <p:cNvSpPr/>
          <p:nvPr/>
        </p:nvSpPr>
        <p:spPr>
          <a:xfrm>
            <a:off x="4143157" y="4114378"/>
            <a:ext cx="7481455" cy="1025235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>
                <a:latin typeface="Century Gothic" panose="020B0502020202020204" pitchFamily="34" charset="0"/>
              </a:rPr>
              <a:t>Finalising</a:t>
            </a:r>
            <a:r>
              <a:rPr lang="fr-FR" sz="1400">
                <a:latin typeface="Century Gothic" panose="020B0502020202020204" pitchFamily="34" charset="0"/>
              </a:rPr>
              <a:t> the code + </a:t>
            </a:r>
            <a:r>
              <a:rPr lang="fr-FR" sz="1400" err="1">
                <a:latin typeface="Century Gothic" panose="020B0502020202020204" pitchFamily="34" charset="0"/>
              </a:rPr>
              <a:t>testing</a:t>
            </a:r>
            <a:endParaRPr lang="fr-FR" sz="140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>
                <a:latin typeface="Century Gothic" panose="020B0502020202020204" pitchFamily="34" charset="0"/>
              </a:rPr>
              <a:t>Preparing</a:t>
            </a:r>
            <a:r>
              <a:rPr lang="fr-FR" sz="1400">
                <a:latin typeface="Century Gothic" panose="020B0502020202020204" pitchFamily="34" charset="0"/>
              </a:rPr>
              <a:t> the </a:t>
            </a:r>
            <a:r>
              <a:rPr lang="fr-FR" sz="1400" err="1">
                <a:latin typeface="Century Gothic" panose="020B0502020202020204" pitchFamily="34" charset="0"/>
              </a:rPr>
              <a:t>presentation</a:t>
            </a:r>
            <a:endParaRPr lang="fr-FR" sz="140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BD479-5700-4199-90B0-B9C5C38D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US"/>
          </a:p>
        </p:txBody>
      </p:sp>
      <p:pic>
        <p:nvPicPr>
          <p:cNvPr id="31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1D247E-0313-42CF-B812-03C17CFE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FD8F5688-0FEC-4BC5-8D57-55410B6CC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63057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9866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-16933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19160-E3EE-4BB2-ADAA-FF2CC9C7D884}"/>
              </a:ext>
            </a:extLst>
          </p:cNvPr>
          <p:cNvSpPr/>
          <p:nvPr/>
        </p:nvSpPr>
        <p:spPr>
          <a:xfrm>
            <a:off x="635376" y="966208"/>
            <a:ext cx="11249310" cy="634023"/>
          </a:xfrm>
          <a:prstGeom prst="rect">
            <a:avLst/>
          </a:prstGeom>
          <a:solidFill>
            <a:srgbClr val="3215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1. Classes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D1BC7-2BD5-4975-9D7C-FC55767D5B1C}"/>
              </a:ext>
            </a:extLst>
          </p:cNvPr>
          <p:cNvSpPr/>
          <p:nvPr/>
        </p:nvSpPr>
        <p:spPr>
          <a:xfrm>
            <a:off x="1496968" y="1882083"/>
            <a:ext cx="2105891" cy="785921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Class </a:t>
            </a:r>
            <a:r>
              <a:rPr lang="fr-FR" b="1" err="1">
                <a:latin typeface="Century Gothic" panose="020B0502020202020204" pitchFamily="34" charset="0"/>
              </a:rPr>
              <a:t>Orderbook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4DE79-CB9B-4C3C-A204-3DE9E02F04B0}"/>
              </a:ext>
            </a:extLst>
          </p:cNvPr>
          <p:cNvSpPr/>
          <p:nvPr/>
        </p:nvSpPr>
        <p:spPr>
          <a:xfrm>
            <a:off x="5611699" y="1879692"/>
            <a:ext cx="2196270" cy="790564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Class </a:t>
            </a:r>
            <a:r>
              <a:rPr lang="fr-FR" b="1" err="1">
                <a:latin typeface="Century Gothic" panose="020B0502020202020204" pitchFamily="34" charset="0"/>
              </a:rPr>
              <a:t>Executedorders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57476-2D06-4A83-9C89-1E3FBEDCFCFF}"/>
              </a:ext>
            </a:extLst>
          </p:cNvPr>
          <p:cNvSpPr/>
          <p:nvPr/>
        </p:nvSpPr>
        <p:spPr>
          <a:xfrm>
            <a:off x="2728549" y="4451426"/>
            <a:ext cx="2105891" cy="7316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Class </a:t>
            </a:r>
            <a:r>
              <a:rPr lang="fr-FR" b="1" err="1">
                <a:latin typeface="Century Gothic" panose="020B0502020202020204" pitchFamily="34" charset="0"/>
              </a:rPr>
              <a:t>Orderbookbuy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A8DDD-2B54-4BC1-A2D4-AAE996F5D80A}"/>
              </a:ext>
            </a:extLst>
          </p:cNvPr>
          <p:cNvSpPr/>
          <p:nvPr/>
        </p:nvSpPr>
        <p:spPr>
          <a:xfrm>
            <a:off x="451786" y="4430878"/>
            <a:ext cx="2105891" cy="752055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Class </a:t>
            </a:r>
            <a:r>
              <a:rPr lang="fr-FR" b="1" err="1">
                <a:latin typeface="Century Gothic" panose="020B0502020202020204" pitchFamily="34" charset="0"/>
              </a:rPr>
              <a:t>Orderbooksell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7D853-E5AB-4D86-9D42-19942DBAB1BF}"/>
              </a:ext>
            </a:extLst>
          </p:cNvPr>
          <p:cNvSpPr/>
          <p:nvPr/>
        </p:nvSpPr>
        <p:spPr>
          <a:xfrm>
            <a:off x="9459738" y="1900499"/>
            <a:ext cx="2105891" cy="790564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latin typeface="Century Gothic"/>
              </a:rPr>
              <a:t>Class </a:t>
            </a:r>
            <a:r>
              <a:rPr lang="fr-FR" b="1" err="1">
                <a:latin typeface="Century Gothic"/>
              </a:rPr>
              <a:t>Order</a:t>
            </a:r>
            <a:endParaRPr lang="fr-FR" b="1" err="1">
              <a:latin typeface="Century Gothic" panose="020B0502020202020204" pitchFamily="34" charset="0"/>
            </a:endParaRPr>
          </a:p>
        </p:txBody>
      </p:sp>
      <p:cxnSp>
        <p:nvCxnSpPr>
          <p:cNvPr id="13" name="Connector: Elbow 21">
            <a:extLst>
              <a:ext uri="{FF2B5EF4-FFF2-40B4-BE49-F238E27FC236}">
                <a16:creationId xmlns:a16="http://schemas.microsoft.com/office/drawing/2014/main" id="{0BD22690-1936-4557-A730-A27CB4441CB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2273993" y="2943924"/>
            <a:ext cx="1783422" cy="12315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32">
            <a:extLst>
              <a:ext uri="{FF2B5EF4-FFF2-40B4-BE49-F238E27FC236}">
                <a16:creationId xmlns:a16="http://schemas.microsoft.com/office/drawing/2014/main" id="{7061DE28-05D4-4E7C-8852-A7DF70AEA96C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1145886" y="3026850"/>
            <a:ext cx="1762874" cy="10451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1">
            <a:extLst>
              <a:ext uri="{FF2B5EF4-FFF2-40B4-BE49-F238E27FC236}">
                <a16:creationId xmlns:a16="http://schemas.microsoft.com/office/drawing/2014/main" id="{3A43C64F-DB6B-4D37-BC25-FAF35E4F90B4}"/>
              </a:ext>
            </a:extLst>
          </p:cNvPr>
          <p:cNvSpPr txBox="1"/>
          <p:nvPr/>
        </p:nvSpPr>
        <p:spPr>
          <a:xfrm>
            <a:off x="1506269" y="1635748"/>
            <a:ext cx="210589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b="1">
                <a:latin typeface="Century Gothic"/>
              </a:rPr>
              <a:t>Parent Class  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794B7FD9-B9B3-44AF-A2C5-34CC70E30169}"/>
              </a:ext>
            </a:extLst>
          </p:cNvPr>
          <p:cNvSpPr txBox="1"/>
          <p:nvPr/>
        </p:nvSpPr>
        <p:spPr>
          <a:xfrm>
            <a:off x="400985" y="4216088"/>
            <a:ext cx="210589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b="1">
                <a:latin typeface="Century Gothic"/>
              </a:rPr>
              <a:t>Child Class 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17" name="TextBox 54">
            <a:extLst>
              <a:ext uri="{FF2B5EF4-FFF2-40B4-BE49-F238E27FC236}">
                <a16:creationId xmlns:a16="http://schemas.microsoft.com/office/drawing/2014/main" id="{975CC6D6-F28F-46C3-A38F-1D5D4936D709}"/>
              </a:ext>
            </a:extLst>
          </p:cNvPr>
          <p:cNvSpPr txBox="1"/>
          <p:nvPr/>
        </p:nvSpPr>
        <p:spPr>
          <a:xfrm>
            <a:off x="2643881" y="4222886"/>
            <a:ext cx="210589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b="1">
                <a:latin typeface="Century Gothic"/>
              </a:rPr>
              <a:t>Child Class</a:t>
            </a:r>
            <a:endParaRPr lang="fr-FR" b="1">
              <a:latin typeface="Century Gothic"/>
            </a:endParaRPr>
          </a:p>
        </p:txBody>
      </p:sp>
      <p:sp>
        <p:nvSpPr>
          <p:cNvPr id="18" name="TextBox 55">
            <a:extLst>
              <a:ext uri="{FF2B5EF4-FFF2-40B4-BE49-F238E27FC236}">
                <a16:creationId xmlns:a16="http://schemas.microsoft.com/office/drawing/2014/main" id="{DD4ED333-2BC2-468D-8323-B7419D7EAE65}"/>
              </a:ext>
            </a:extLst>
          </p:cNvPr>
          <p:cNvSpPr txBox="1"/>
          <p:nvPr/>
        </p:nvSpPr>
        <p:spPr>
          <a:xfrm>
            <a:off x="5611699" y="1635071"/>
            <a:ext cx="210589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b="1">
                <a:latin typeface="Century Gothic"/>
              </a:rPr>
              <a:t>Class</a:t>
            </a:r>
            <a:endParaRPr lang="fr-FR" b="1">
              <a:latin typeface="Century Gothic" panose="020B0502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396946-6D08-4623-934B-9CB0A86B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US"/>
          </a:p>
        </p:txBody>
      </p:sp>
      <p:pic>
        <p:nvPicPr>
          <p:cNvPr id="3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1330706-F119-48A4-BBB8-0013179F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949918C6-F8CC-40BF-94BE-7E1AF07E0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171102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9" name="Image 10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DAA90C-7B9A-4343-B7EC-F43CB2163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1705" y="2802467"/>
            <a:ext cx="2023990" cy="3556000"/>
          </a:xfrm>
          <a:prstGeom prst="rect">
            <a:avLst/>
          </a:prstGeom>
        </p:spPr>
      </p:pic>
      <p:sp>
        <p:nvSpPr>
          <p:cNvPr id="112" name="TextBox 55">
            <a:extLst>
              <a:ext uri="{FF2B5EF4-FFF2-40B4-BE49-F238E27FC236}">
                <a16:creationId xmlns:a16="http://schemas.microsoft.com/office/drawing/2014/main" id="{71719047-0537-44E3-9CAD-CB7DA130F3E4}"/>
              </a:ext>
            </a:extLst>
          </p:cNvPr>
          <p:cNvSpPr txBox="1"/>
          <p:nvPr/>
        </p:nvSpPr>
        <p:spPr>
          <a:xfrm>
            <a:off x="9455565" y="1668937"/>
            <a:ext cx="210589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b="1">
                <a:latin typeface="Century Gothic"/>
              </a:rPr>
              <a:t>Class</a:t>
            </a:r>
            <a:endParaRPr lang="fr-FR" b="1">
              <a:latin typeface="Century Gothic" panose="020B0502020202020204" pitchFamily="34" charset="0"/>
            </a:endParaRPr>
          </a:p>
        </p:txBody>
      </p:sp>
      <p:pic>
        <p:nvPicPr>
          <p:cNvPr id="113" name="Image 1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4A7C25-846E-43DB-AEED-2CFEE2D1F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934" y="2801967"/>
            <a:ext cx="2667000" cy="3159063"/>
          </a:xfrm>
          <a:prstGeom prst="rect">
            <a:avLst/>
          </a:prstGeom>
        </p:spPr>
      </p:pic>
      <p:pic>
        <p:nvPicPr>
          <p:cNvPr id="114" name="Image 1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7617B0-9A1D-4B06-96F0-81431C8F95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6267" y="5290898"/>
            <a:ext cx="2108200" cy="501073"/>
          </a:xfrm>
          <a:prstGeom prst="rect">
            <a:avLst/>
          </a:prstGeom>
        </p:spPr>
      </p:pic>
      <p:pic>
        <p:nvPicPr>
          <p:cNvPr id="115" name="Image 1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94E2D45-9004-4B79-B0AB-8D0FD58823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733" y="5302135"/>
            <a:ext cx="2108200" cy="4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4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20" y="-9728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0551E-4198-4DD4-9A30-8EE0C5EFE1DE}"/>
              </a:ext>
            </a:extLst>
          </p:cNvPr>
          <p:cNvSpPr/>
          <p:nvPr/>
        </p:nvSpPr>
        <p:spPr>
          <a:xfrm>
            <a:off x="454095" y="900743"/>
            <a:ext cx="11098139" cy="610171"/>
          </a:xfrm>
          <a:prstGeom prst="rect">
            <a:avLst/>
          </a:prstGeom>
          <a:solidFill>
            <a:srgbClr val="3215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bg1"/>
                </a:solidFill>
                <a:latin typeface="Century Gothic" panose="020B0502020202020204" pitchFamily="34" charset="0"/>
              </a:rPr>
              <a:t>2. </a:t>
            </a:r>
            <a:r>
              <a:rPr lang="fr-FR" b="1" err="1">
                <a:solidFill>
                  <a:schemeClr val="bg1"/>
                </a:solidFill>
                <a:latin typeface="Century Gothic" panose="020B0502020202020204" pitchFamily="34" charset="0"/>
              </a:rPr>
              <a:t>Functions</a:t>
            </a:r>
            <a:r>
              <a:rPr lang="fr-FR" b="1">
                <a:solidFill>
                  <a:schemeClr val="bg1"/>
                </a:solidFill>
                <a:latin typeface="Century Gothic" panose="020B0502020202020204" pitchFamily="34" charset="0"/>
              </a:rPr>
              <a:t>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319B2-3EA9-4DB8-BB20-CB476A1C0A44}"/>
              </a:ext>
            </a:extLst>
          </p:cNvPr>
          <p:cNvSpPr/>
          <p:nvPr/>
        </p:nvSpPr>
        <p:spPr>
          <a:xfrm>
            <a:off x="428979" y="2852844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Century Gothic" panose="020B0502020202020204" pitchFamily="34" charset="0"/>
              </a:rPr>
              <a:t>Main</a:t>
            </a:r>
          </a:p>
        </p:txBody>
      </p:sp>
      <p:cxnSp>
        <p:nvCxnSpPr>
          <p:cNvPr id="15" name="Connecteur : en angle 24">
            <a:extLst>
              <a:ext uri="{FF2B5EF4-FFF2-40B4-BE49-F238E27FC236}">
                <a16:creationId xmlns:a16="http://schemas.microsoft.com/office/drawing/2014/main" id="{76F15CDB-3AE8-4FDD-B7FF-FAB859DD3AA1}"/>
              </a:ext>
            </a:extLst>
          </p:cNvPr>
          <p:cNvCxnSpPr>
            <a:cxnSpLocks/>
            <a:stCxn id="9" idx="0"/>
            <a:endCxn id="28" idx="1"/>
          </p:cNvCxnSpPr>
          <p:nvPr/>
        </p:nvCxnSpPr>
        <p:spPr>
          <a:xfrm rot="5400000" flipH="1" flipV="1">
            <a:off x="1495235" y="1929143"/>
            <a:ext cx="761965" cy="1085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26">
            <a:extLst>
              <a:ext uri="{FF2B5EF4-FFF2-40B4-BE49-F238E27FC236}">
                <a16:creationId xmlns:a16="http://schemas.microsoft.com/office/drawing/2014/main" id="{98EA3A4D-4272-445A-A6D1-8D7FA64434BE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227974" y="2873375"/>
            <a:ext cx="2335253" cy="148564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28">
            <a:extLst>
              <a:ext uri="{FF2B5EF4-FFF2-40B4-BE49-F238E27FC236}">
                <a16:creationId xmlns:a16="http://schemas.microsoft.com/office/drawing/2014/main" id="{6788AD43-0275-4813-A20B-A6399335611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4227974" y="4359022"/>
            <a:ext cx="2403658" cy="1136022"/>
          </a:xfrm>
          <a:prstGeom prst="bentConnector3">
            <a:avLst>
              <a:gd name="adj1" fmla="val 48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727B60B2-0D7F-4C9E-B794-7E7AB177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08402E-9152-425D-BE6A-E872ED9C81FA}"/>
              </a:ext>
            </a:extLst>
          </p:cNvPr>
          <p:cNvSpPr/>
          <p:nvPr/>
        </p:nvSpPr>
        <p:spPr>
          <a:xfrm>
            <a:off x="2418937" y="1707094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Generate_Order</a:t>
            </a:r>
            <a:endParaRPr lang="fr-FR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6C36D3-57D4-4F5B-98BC-89B3DCE91C9B}"/>
              </a:ext>
            </a:extLst>
          </p:cNvPr>
          <p:cNvSpPr/>
          <p:nvPr/>
        </p:nvSpPr>
        <p:spPr>
          <a:xfrm>
            <a:off x="2418937" y="3975237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Process_orders</a:t>
            </a:r>
            <a:endParaRPr lang="fr-FR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ED3E8B-55F2-445D-A519-84B33ACA0E50}"/>
              </a:ext>
            </a:extLst>
          </p:cNvPr>
          <p:cNvSpPr/>
          <p:nvPr/>
        </p:nvSpPr>
        <p:spPr>
          <a:xfrm>
            <a:off x="6563227" y="2489590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Process_Market_Order</a:t>
            </a:r>
            <a:endParaRPr lang="fr-FR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05414A-E754-4408-9F04-08544F8A7112}"/>
              </a:ext>
            </a:extLst>
          </p:cNvPr>
          <p:cNvSpPr/>
          <p:nvPr/>
        </p:nvSpPr>
        <p:spPr>
          <a:xfrm>
            <a:off x="6631632" y="5111259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Process_Limit_Order</a:t>
            </a:r>
            <a:endParaRPr lang="fr-FR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EDB2DA-B868-40DA-A3F7-5E4B5E380EC4}"/>
              </a:ext>
            </a:extLst>
          </p:cNvPr>
          <p:cNvSpPr/>
          <p:nvPr/>
        </p:nvSpPr>
        <p:spPr>
          <a:xfrm>
            <a:off x="9743197" y="2489590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Execute</a:t>
            </a:r>
            <a:endParaRPr lang="fr-FR" sz="1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94B951-57A6-4591-B268-A6860B835CB1}"/>
              </a:ext>
            </a:extLst>
          </p:cNvPr>
          <p:cNvSpPr/>
          <p:nvPr/>
        </p:nvSpPr>
        <p:spPr>
          <a:xfrm>
            <a:off x="9860464" y="5121242"/>
            <a:ext cx="1809037" cy="767570"/>
          </a:xfrm>
          <a:prstGeom prst="rect">
            <a:avLst/>
          </a:prstGeom>
          <a:solidFill>
            <a:srgbClr val="A86E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err="1">
                <a:solidFill>
                  <a:schemeClr val="bg1"/>
                </a:solidFill>
                <a:latin typeface="Century Gothic" panose="020B0502020202020204" pitchFamily="34" charset="0"/>
              </a:rPr>
              <a:t>Order</a:t>
            </a:r>
            <a:r>
              <a:rPr lang="fr-FR" sz="1600" b="1">
                <a:solidFill>
                  <a:schemeClr val="bg1"/>
                </a:solidFill>
                <a:latin typeface="Century Gothic" panose="020B0502020202020204" pitchFamily="34" charset="0"/>
              </a:rPr>
              <a:t> book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33AEAEC-4486-4934-8F17-675C9B813D83}"/>
              </a:ext>
            </a:extLst>
          </p:cNvPr>
          <p:cNvCxnSpPr>
            <a:cxnSpLocks/>
          </p:cNvCxnSpPr>
          <p:nvPr/>
        </p:nvCxnSpPr>
        <p:spPr>
          <a:xfrm flipV="1">
            <a:off x="7514524" y="3224950"/>
            <a:ext cx="0" cy="1854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104E0AC-F9B3-4AC2-8737-0C412441DFE4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8372264" y="2873375"/>
            <a:ext cx="13709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A04465-5DCE-473F-BA72-D63742EC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DE0808-EDA9-46EF-9112-B9F2597CA069}"/>
              </a:ext>
            </a:extLst>
          </p:cNvPr>
          <p:cNvCxnSpPr/>
          <p:nvPr/>
        </p:nvCxnSpPr>
        <p:spPr>
          <a:xfrm>
            <a:off x="8440669" y="5495044"/>
            <a:ext cx="141979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Diagramme 33">
            <a:extLst>
              <a:ext uri="{FF2B5EF4-FFF2-40B4-BE49-F238E27FC236}">
                <a16:creationId xmlns:a16="http://schemas.microsoft.com/office/drawing/2014/main" id="{DA359936-B90A-4818-AA51-66C927B0C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297309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A5459478-8939-45B4-A2A0-187283206422}"/>
              </a:ext>
            </a:extLst>
          </p:cNvPr>
          <p:cNvCxnSpPr>
            <a:stCxn id="28" idx="2"/>
            <a:endCxn id="9" idx="3"/>
          </p:cNvCxnSpPr>
          <p:nvPr/>
        </p:nvCxnSpPr>
        <p:spPr>
          <a:xfrm rot="5400000">
            <a:off x="2399754" y="2312926"/>
            <a:ext cx="761965" cy="10854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6B7496DD-B918-4420-888E-72A86C929B85}"/>
              </a:ext>
            </a:extLst>
          </p:cNvPr>
          <p:cNvCxnSpPr>
            <a:stCxn id="9" idx="2"/>
            <a:endCxn id="29" idx="1"/>
          </p:cNvCxnSpPr>
          <p:nvPr/>
        </p:nvCxnSpPr>
        <p:spPr>
          <a:xfrm rot="16200000" flipH="1">
            <a:off x="1506913" y="3446998"/>
            <a:ext cx="738608" cy="108543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FD47EF8F-EB44-40C4-AD54-DFDB81DEC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667175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A8A0C00-3B5D-473E-BD4A-C6642AD94BC1}"/>
              </a:ext>
            </a:extLst>
          </p:cNvPr>
          <p:cNvSpPr txBox="1">
            <a:spLocks/>
          </p:cNvSpPr>
          <p:nvPr/>
        </p:nvSpPr>
        <p:spPr>
          <a:xfrm>
            <a:off x="521207" y="604437"/>
            <a:ext cx="10996877" cy="32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AA1BF98-9BA7-43BA-B62E-96150BB2987A}"/>
              </a:ext>
            </a:extLst>
          </p:cNvPr>
          <p:cNvSpPr txBox="1">
            <a:spLocks/>
          </p:cNvSpPr>
          <p:nvPr/>
        </p:nvSpPr>
        <p:spPr>
          <a:xfrm>
            <a:off x="521207" y="429583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C74EA2-AD54-49B4-8D4C-3E09584F3A9E}"/>
              </a:ext>
            </a:extLst>
          </p:cNvPr>
          <p:cNvSpPr/>
          <p:nvPr/>
        </p:nvSpPr>
        <p:spPr>
          <a:xfrm>
            <a:off x="607753" y="1426371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Century Gothic" panose="020B0502020202020204" pitchFamily="34" charset="0"/>
              </a:rPr>
              <a:t>Main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35FC93-B4ED-4515-95B5-A65145F1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US"/>
          </a:p>
        </p:txBody>
      </p:sp>
      <p:pic>
        <p:nvPicPr>
          <p:cNvPr id="2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0DFBC2-CA12-48AD-B8F8-5719C281F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D5D78B-B039-45C7-9628-34E9408AB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8364" y="578535"/>
            <a:ext cx="5139368" cy="6289193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057F7FC0-3953-437D-854F-ECE531023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917088"/>
              </p:ext>
            </p:extLst>
          </p:nvPr>
        </p:nvGraphicFramePr>
        <p:xfrm>
          <a:off x="108825" y="-14159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875C32A-3414-497D-91FF-8D507DD23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454354"/>
              </p:ext>
            </p:extLst>
          </p:nvPr>
        </p:nvGraphicFramePr>
        <p:xfrm>
          <a:off x="108825" y="24806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9974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99DE2D-3CD8-4509-80AE-10CF000C9709}"/>
              </a:ext>
            </a:extLst>
          </p:cNvPr>
          <p:cNvSpPr txBox="1">
            <a:spLocks/>
          </p:cNvSpPr>
          <p:nvPr/>
        </p:nvSpPr>
        <p:spPr>
          <a:xfrm>
            <a:off x="487651" y="618800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34C49-2587-48DE-9C90-3C93FEC58EE6}"/>
              </a:ext>
            </a:extLst>
          </p:cNvPr>
          <p:cNvSpPr/>
          <p:nvPr/>
        </p:nvSpPr>
        <p:spPr>
          <a:xfrm>
            <a:off x="612064" y="1339173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err="1">
                <a:latin typeface="Century Gothic" panose="020B0502020202020204" pitchFamily="34" charset="0"/>
              </a:rPr>
              <a:t>Generate</a:t>
            </a:r>
            <a:r>
              <a:rPr lang="fr-FR" sz="2400" b="1">
                <a:latin typeface="Century Gothic" panose="020B0502020202020204" pitchFamily="34" charset="0"/>
              </a:rPr>
              <a:t> </a:t>
            </a:r>
            <a:r>
              <a:rPr lang="fr-FR" sz="2400" b="1" err="1">
                <a:latin typeface="Century Gothic" panose="020B0502020202020204" pitchFamily="34" charset="0"/>
              </a:rPr>
              <a:t>Orders</a:t>
            </a:r>
            <a:endParaRPr lang="fr-FR" sz="2400" b="1">
              <a:latin typeface="Century Gothic" panose="020B0502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178EFE-02F6-40F5-8C1C-79877500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US"/>
          </a:p>
        </p:txBody>
      </p:sp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1E8534-03E0-4169-89A5-1146B011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46" y="731291"/>
            <a:ext cx="6158428" cy="5881996"/>
          </a:xfrm>
          <a:prstGeom prst="rect">
            <a:avLst/>
          </a:prstGeom>
        </p:spPr>
      </p:pic>
      <p:pic>
        <p:nvPicPr>
          <p:cNvPr id="10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E8DD61-CC99-420E-AE5C-7DFFDA58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" y="5931406"/>
            <a:ext cx="2743200" cy="849887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071C1349-AAD7-4591-8D00-AAE8A15B8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432448"/>
              </p:ext>
            </p:extLst>
          </p:nvPr>
        </p:nvGraphicFramePr>
        <p:xfrm>
          <a:off x="36275" y="6405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7479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86309F-E03E-4890-B467-6DAD5CD1C11C}"/>
              </a:ext>
            </a:extLst>
          </p:cNvPr>
          <p:cNvSpPr/>
          <p:nvPr/>
        </p:nvSpPr>
        <p:spPr>
          <a:xfrm>
            <a:off x="3768436" y="1559943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latin typeface="Century Gothic"/>
              </a:rPr>
              <a:t>Process </a:t>
            </a:r>
            <a:r>
              <a:rPr lang="fr-FR" sz="2000" b="1" err="1">
                <a:latin typeface="Century Gothic"/>
              </a:rPr>
              <a:t>orders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0B8895-00D8-40E6-87B0-0E7AB4A5454A}"/>
              </a:ext>
            </a:extLst>
          </p:cNvPr>
          <p:cNvSpPr txBox="1">
            <a:spLocks/>
          </p:cNvSpPr>
          <p:nvPr/>
        </p:nvSpPr>
        <p:spPr>
          <a:xfrm>
            <a:off x="760268" y="872166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90E198-E594-4BBF-9A31-7CA1F66B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/>
          </a:p>
        </p:txBody>
      </p:sp>
      <p:pic>
        <p:nvPicPr>
          <p:cNvPr id="2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F770FD-D15B-499B-AD50-DEED8CB1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BD46F655-76EA-4D57-BF7A-18012764738A}"/>
              </a:ext>
            </a:extLst>
          </p:cNvPr>
          <p:cNvGraphicFramePr/>
          <p:nvPr/>
        </p:nvGraphicFramePr>
        <p:xfrm>
          <a:off x="84238" y="40542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6ADDB2-A568-42CF-A483-71A5B44D8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899263"/>
            <a:ext cx="7069666" cy="2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ADF30-11C9-45FE-83E4-E44AC903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l="1102" r="10053" b="1"/>
          <a:stretch/>
        </p:blipFill>
        <p:spPr>
          <a:xfrm>
            <a:off x="0" y="0"/>
            <a:ext cx="12191980" cy="6861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86309F-E03E-4890-B467-6DAD5CD1C11C}"/>
              </a:ext>
            </a:extLst>
          </p:cNvPr>
          <p:cNvSpPr/>
          <p:nvPr/>
        </p:nvSpPr>
        <p:spPr>
          <a:xfrm>
            <a:off x="3768436" y="1559943"/>
            <a:ext cx="4156364" cy="95661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latin typeface="Century Gothic" panose="020B0502020202020204" pitchFamily="34" charset="0"/>
              </a:rPr>
              <a:t>Process </a:t>
            </a:r>
            <a:r>
              <a:rPr lang="fr-FR" sz="2000" b="1" err="1">
                <a:latin typeface="Century Gothic" panose="020B0502020202020204" pitchFamily="34" charset="0"/>
              </a:rPr>
              <a:t>market</a:t>
            </a:r>
            <a:r>
              <a:rPr lang="fr-FR" sz="2000" b="1">
                <a:latin typeface="Century Gothic" panose="020B0502020202020204" pitchFamily="34" charset="0"/>
              </a:rPr>
              <a:t> </a:t>
            </a:r>
            <a:r>
              <a:rPr lang="fr-FR" sz="2000" b="1" err="1">
                <a:latin typeface="Century Gothic" panose="020B0502020202020204" pitchFamily="34" charset="0"/>
              </a:rPr>
              <a:t>orders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0B8895-00D8-40E6-87B0-0E7AB4A5454A}"/>
              </a:ext>
            </a:extLst>
          </p:cNvPr>
          <p:cNvSpPr txBox="1">
            <a:spLocks/>
          </p:cNvSpPr>
          <p:nvPr/>
        </p:nvSpPr>
        <p:spPr>
          <a:xfrm>
            <a:off x="760268" y="872166"/>
            <a:ext cx="848018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Function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2000" u="sng" err="1">
                <a:solidFill>
                  <a:schemeClr val="tx1"/>
                </a:solidFill>
                <a:latin typeface="Century Gothic" panose="020B0502020202020204" pitchFamily="34" charset="0"/>
              </a:rPr>
              <a:t>details</a:t>
            </a:r>
            <a:r>
              <a:rPr lang="fr-FR" sz="2000" u="sng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90E198-E594-4BBF-9A31-7CA1F66B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</a:t>
            </a:fld>
            <a:endParaRPr lang="en-US"/>
          </a:p>
        </p:txBody>
      </p:sp>
      <p:pic>
        <p:nvPicPr>
          <p:cNvPr id="22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F770FD-D15B-499B-AD50-DEED8CB1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" y="6011951"/>
            <a:ext cx="2743200" cy="849887"/>
          </a:xfrm>
          <a:prstGeom prst="rect">
            <a:avLst/>
          </a:prstGeom>
        </p:spPr>
      </p:pic>
      <p:pic>
        <p:nvPicPr>
          <p:cNvPr id="14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C42BBB-5CD7-4CD2-A981-858C45C8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88" y="3266128"/>
            <a:ext cx="10390742" cy="1785478"/>
          </a:xfrm>
          <a:prstGeom prst="rect">
            <a:avLst/>
          </a:prstGeom>
        </p:spPr>
      </p:pic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BD46F655-76EA-4D57-BF7A-180127647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261872"/>
              </p:ext>
            </p:extLst>
          </p:nvPr>
        </p:nvGraphicFramePr>
        <p:xfrm>
          <a:off x="84238" y="40542"/>
          <a:ext cx="12119430" cy="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75450136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0F317A54C1344AB7F4529B7D5F4E7" ma:contentTypeVersion="2" ma:contentTypeDescription="Crée un document." ma:contentTypeScope="" ma:versionID="f69f78f0bcf1acd24bbf04df3282a033">
  <xsd:schema xmlns:xsd="http://www.w3.org/2001/XMLSchema" xmlns:xs="http://www.w3.org/2001/XMLSchema" xmlns:p="http://schemas.microsoft.com/office/2006/metadata/properties" xmlns:ns2="0117c95d-8f66-497a-98aa-f071d37c4633" targetNamespace="http://schemas.microsoft.com/office/2006/metadata/properties" ma:root="true" ma:fieldsID="1a246895dc7e27846b9947a513f0e487" ns2:_="">
    <xsd:import namespace="0117c95d-8f66-497a-98aa-f071d37c46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7c95d-8f66-497a-98aa-f071d37c46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A4F576-4B91-400B-9507-108ADF480E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461C94-3C1F-4B89-AAFE-6490927BD0AB}">
  <ds:schemaRefs>
    <ds:schemaRef ds:uri="0117c95d-8f66-497a-98aa-f071d37c46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E122FB-24AF-46AC-B6DE-A554B8D9251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536</Words>
  <Application>Microsoft Office PowerPoint</Application>
  <PresentationFormat>Widescreen</PresentationFormat>
  <Paragraphs>167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Bahnschrift</vt:lpstr>
      <vt:lpstr>Calibri</vt:lpstr>
      <vt:lpstr>Century Gothic</vt:lpstr>
      <vt:lpstr>MatrixVTI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RANDRIANARIVELO Cédric</dc:creator>
  <cp:lastModifiedBy>HANDAR Saad</cp:lastModifiedBy>
  <cp:revision>2</cp:revision>
  <dcterms:created xsi:type="dcterms:W3CDTF">2021-12-12T12:44:52Z</dcterms:created>
  <dcterms:modified xsi:type="dcterms:W3CDTF">2022-02-11T13:22:35Z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0x01010041C0F317A54C1344AB7F4529B7D5F4E7</vt:lpwstr>
  </property>
</Properties>
</file>